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66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020007-450D-4AF5-9EF7-3E89695D5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93D38CA-5F2E-4BDA-8E76-12ADB9304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F430B1-9228-4942-AC8F-42D2EE36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67643F-03AA-4C60-8309-64E2C73D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5FB826-BB3C-41D7-8365-0BBB0FAA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2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3D167D-D946-4A5F-A57B-F841441B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7DA40D-B430-44EF-A629-8EF7A60D9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D9B4F3-8AF5-4E8F-9177-77EED565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ED1E3A-2D6D-4D98-BDDA-99A52E5A5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8A6FA7-4B66-4166-A85F-9317DBB3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BACC131-8740-44F2-8AAA-22BB52E53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2ABB05-2BF1-48DA-B42C-0DABABD99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736ECF-F864-439F-A47D-0AFC45D6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6B077E-C51B-4074-A575-237CAC0F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67C653-CE7C-449F-8CDE-91ECA8ADC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812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1E5458-773B-4DFC-9593-9657A8A06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BF7033-5A45-4CD3-8226-8462A360B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8F8464-912E-4AD5-A13F-818F44BD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05CD8D-23FB-4DBA-A976-D4CAB348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721CF8-D45B-4F92-8906-96D531649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85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CB1933-3D55-46FB-A85E-F8C0E9B7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D82D6C-8FAA-4387-B8C5-288B220A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C8EC68-1584-413C-9D2E-35D33A12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F3AC08-06BA-4B07-9132-6F59B65B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3B1BC2-141F-4790-A572-89326730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070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3C890E-A80E-43D0-8862-98FD0006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1B3A5C-8198-44F5-8FC1-B4721CA39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4518019-6C97-4182-9115-885A782BA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0958594-5411-41E8-89D0-60A0A7D3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69F81A-422B-46B0-866B-951004A7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7DF99E-602D-4704-8327-9EE3397B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354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FDE8FA-44D7-459E-B639-1FF1F4C60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B748216-AC88-4EC8-A155-50CB44343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9BB9553-EE35-40A6-8ED7-D95BA0190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ACFDB2C-7886-49F6-A756-B69D5A783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5D46E26-E8CF-49D2-8001-390F14306F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24D02C-0221-419B-AC61-B06A6AE0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299F164-75C7-492F-B850-585DC377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70AEAF-BB77-4993-A288-9E0ADC86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077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5AC691-A880-4875-BFBE-3582A74B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89E6AF6-2539-43A1-8768-8E356D77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5206972-153D-4888-849C-C3455FE3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42D26F2-52C0-4DD2-89DF-65D3B37D7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39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F99E15B-94D0-4862-A3E7-C186DBDC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84515F-57FE-41C7-989D-6925E56E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C3C9E30-47C2-4C0F-904C-05433A36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1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7E2C45-F893-4060-A01F-8A6D7AE7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619454-431B-43D9-9DF8-D923876D7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F75C117-5522-408F-AD73-8FCC3C207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D73C644-A4A2-4A5D-847A-013CB736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0545A0E-162F-4B86-900B-602DEA88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82AEC4-A666-4D56-ADDD-F2042FEF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7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88B01D-D4B2-47CA-8416-6810F724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D6608DB-22C6-49BB-B2BC-E611F7F3B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86A8E78-0A21-4A13-97E0-23701069A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F9F9C-0E37-48DF-9D67-61A0FA8E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0B7444-BA07-47E8-A892-37E0F9B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9EB04D7-B79C-4842-BAB0-5684F725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09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E2930B2-A671-4E72-9995-EC68C187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60FE4C-D8E3-4B66-A97C-E6FE6B497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EB3409-47B7-4791-AC5F-EE1923C99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0DE1-9046-47F8-BB76-E6C91228E839}" type="datetimeFigureOut">
              <a:rPr lang="ar-SA" smtClean="0"/>
              <a:t>11/09/41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021498-38DE-484C-BAA7-56DF36E40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CF91ED-F227-4B7C-830A-85B046E3E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221F-9769-4691-82F2-886AFEE3587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46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DDE1D1-7C6D-40AB-9517-F87C66517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إعداد و تقديم المدربة: إيمان المهنا</a:t>
            </a:r>
          </a:p>
        </p:txBody>
      </p:sp>
    </p:spTree>
    <p:extLst>
      <p:ext uri="{BB962C8B-B14F-4D97-AF65-F5344CB8AC3E}">
        <p14:creationId xmlns:p14="http://schemas.microsoft.com/office/powerpoint/2010/main" val="306542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E068E1-446C-4991-811B-EAF0069B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ar-SA" dirty="0"/>
              <a:t>عنوان الجلسة: كيف اتعامل مع ذوي الاحتياجات الخاصة</a:t>
            </a:r>
          </a:p>
        </p:txBody>
      </p:sp>
    </p:spTree>
    <p:extLst>
      <p:ext uri="{BB962C8B-B14F-4D97-AF65-F5344CB8AC3E}">
        <p14:creationId xmlns:p14="http://schemas.microsoft.com/office/powerpoint/2010/main" val="37341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382FCC-2FC7-4C59-AFE6-3995238BE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ar-SA" dirty="0"/>
              <a:t>محاور الجلسة</a:t>
            </a:r>
            <a:br>
              <a:rPr lang="ar-SA" dirty="0"/>
            </a:br>
            <a:r>
              <a:rPr lang="ar-SA" dirty="0"/>
              <a:t>1: تعريف الاحتياجات الخاصة لغةً و اصطلاحاً</a:t>
            </a:r>
            <a:br>
              <a:rPr lang="ar-SA" dirty="0"/>
            </a:br>
            <a:r>
              <a:rPr lang="ar-SA" dirty="0"/>
              <a:t>2: أنواع الاحتياجات الخاصة</a:t>
            </a:r>
            <a:br>
              <a:rPr lang="ar-SA" dirty="0"/>
            </a:br>
            <a:r>
              <a:rPr lang="ar-SA" dirty="0"/>
              <a:t>3: تأثير البيئة المحيطة بذوي الاحتياجات الخاصة </a:t>
            </a:r>
            <a:br>
              <a:rPr lang="ar-SA" dirty="0"/>
            </a:br>
            <a:r>
              <a:rPr lang="ar-SA" dirty="0"/>
              <a:t>4: أسباب الاحتياجات الخاصة </a:t>
            </a:r>
            <a:br>
              <a:rPr lang="ar-SA" dirty="0"/>
            </a:br>
            <a:r>
              <a:rPr lang="ar-SA" dirty="0"/>
              <a:t>5: كيف نتعامل مع الاحتياجات الخاصة؟؟</a:t>
            </a:r>
          </a:p>
        </p:txBody>
      </p:sp>
    </p:spTree>
    <p:extLst>
      <p:ext uri="{BB962C8B-B14F-4D97-AF65-F5344CB8AC3E}">
        <p14:creationId xmlns:p14="http://schemas.microsoft.com/office/powerpoint/2010/main" val="230266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8D41CF-357D-46D9-BB5D-4D1266B4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0337"/>
            <a:ext cx="10515600" cy="1457325"/>
          </a:xfrm>
        </p:spPr>
        <p:txBody>
          <a:bodyPr>
            <a:normAutofit fontScale="90000"/>
          </a:bodyPr>
          <a:lstStyle/>
          <a:p>
            <a:r>
              <a:rPr lang="ar-SA" dirty="0"/>
              <a:t>تعريف الاحتياجات الخاصة لغةً و اصطلاحاً</a:t>
            </a:r>
            <a:br>
              <a:rPr lang="ar-SA" dirty="0"/>
            </a:br>
            <a:r>
              <a:rPr lang="ar-SA" dirty="0"/>
              <a:t>لغةً: يسمى بالمعاق فهو عدم القدرة على تكييف الحياة اليومية من الناحية العملية </a:t>
            </a:r>
            <a:br>
              <a:rPr lang="ar-SA" dirty="0"/>
            </a:br>
            <a:r>
              <a:rPr lang="ar-SA" dirty="0"/>
              <a:t>اصطلاحاً: هو استبدال تسمية المعاق إلى ذوي الاحتياجات الخاصة بسبب التأثر السلبي لنفسية الإنسان و هم أصحاب الفئة الذين قد تعرضوا بإصابات مثل: ذهنية أو جسدية فيتطلب تأهيل متخصصين للتعامل معهم فلابد أن يعتمدوا على أنفسهم في تلبية حاجاتهم و لا يستهينوا بذواتهم </a:t>
            </a:r>
          </a:p>
        </p:txBody>
      </p:sp>
    </p:spTree>
    <p:extLst>
      <p:ext uri="{BB962C8B-B14F-4D97-AF65-F5344CB8AC3E}">
        <p14:creationId xmlns:p14="http://schemas.microsoft.com/office/powerpoint/2010/main" val="300766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93DC6C-68DA-4487-B7D4-BA99B5A2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ar-SA" dirty="0"/>
              <a:t>أنواع الاحتياجات الخاصة</a:t>
            </a:r>
            <a:br>
              <a:rPr lang="ar-SA" dirty="0"/>
            </a:br>
            <a:r>
              <a:rPr lang="ar-SA" dirty="0"/>
              <a:t>1: الإعاقة الذهنية فيسمى  بالاضطراب العقلي و يتمثل نقص العقل نتيجة الشلل الدماغي و نقص في الأكسجين اثناء الولادة</a:t>
            </a:r>
            <a:br>
              <a:rPr lang="ar-SA" dirty="0"/>
            </a:br>
            <a:r>
              <a:rPr lang="ar-SA" dirty="0"/>
              <a:t>2: صعوبات التعلم فيسمى باضطرابات لغوية فيمثل ثقل في النطق و اللسان ووجود </a:t>
            </a:r>
            <a:r>
              <a:rPr lang="ar-SA" dirty="0" err="1"/>
              <a:t>التأتأه</a:t>
            </a:r>
            <a:br>
              <a:rPr lang="ar-SA" dirty="0"/>
            </a:br>
            <a:r>
              <a:rPr lang="ar-SA" dirty="0"/>
              <a:t>3: اضطرابات نفسية و انفعالية مثل: الانطوائية</a:t>
            </a:r>
            <a:br>
              <a:rPr lang="ar-SA" dirty="0"/>
            </a:br>
            <a:r>
              <a:rPr lang="ar-SA" dirty="0"/>
              <a:t>4: الإعاقة الحركية</a:t>
            </a:r>
            <a:br>
              <a:rPr lang="ar-SA" dirty="0"/>
            </a:br>
            <a:r>
              <a:rPr lang="ar-SA" dirty="0"/>
              <a:t>5: الإعاقة البصرية</a:t>
            </a:r>
            <a:br>
              <a:rPr lang="ar-SA" dirty="0"/>
            </a:br>
            <a:r>
              <a:rPr lang="ar-SA" dirty="0"/>
              <a:t>6: الإعاقة السمعية</a:t>
            </a:r>
            <a:br>
              <a:rPr lang="ar-SA" dirty="0"/>
            </a:br>
            <a:r>
              <a:rPr lang="ar-SA" dirty="0"/>
              <a:t>7: متلازمة داون</a:t>
            </a:r>
            <a:br>
              <a:rPr lang="ar-SA" dirty="0"/>
            </a:br>
            <a:r>
              <a:rPr lang="ar-SA" dirty="0"/>
              <a:t>8: الصم و البكم </a:t>
            </a:r>
            <a:br>
              <a:rPr lang="ar-SA" dirty="0"/>
            </a:br>
            <a:r>
              <a:rPr lang="ar-SA" dirty="0"/>
              <a:t>9: التوحد</a:t>
            </a:r>
          </a:p>
        </p:txBody>
      </p:sp>
    </p:spTree>
    <p:extLst>
      <p:ext uri="{BB962C8B-B14F-4D97-AF65-F5344CB8AC3E}">
        <p14:creationId xmlns:p14="http://schemas.microsoft.com/office/powerpoint/2010/main" val="272394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2500DD-E568-4740-8677-12DD3246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ar-SA" dirty="0"/>
              <a:t>أسباب الاحتياجات الخاصة</a:t>
            </a:r>
            <a:br>
              <a:rPr lang="ar-SA" dirty="0"/>
            </a:br>
            <a:r>
              <a:rPr lang="ar-SA" dirty="0"/>
              <a:t>1: أسباب وراثية نحو الزواج من الاقرباء باقتران الجينات الوراثية </a:t>
            </a:r>
            <a:br>
              <a:rPr lang="ar-SA" dirty="0"/>
            </a:br>
            <a:r>
              <a:rPr lang="ar-SA" dirty="0"/>
              <a:t>2: أسباب بيئية من إصابة الأم بالأمراض متأثرة من الفيروس ثم ينتقل إلى الجنين أو أدوية تأخذها أثناء الحمل و لم تعلم بأن بعض الأدوية يحصل له تشوهات و عيوب خلقية و نزيف في مخ المولود </a:t>
            </a:r>
          </a:p>
        </p:txBody>
      </p:sp>
    </p:spTree>
    <p:extLst>
      <p:ext uri="{BB962C8B-B14F-4D97-AF65-F5344CB8AC3E}">
        <p14:creationId xmlns:p14="http://schemas.microsoft.com/office/powerpoint/2010/main" val="3496965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2A75A5-AD1D-4507-81A4-5A321971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ar-SA" dirty="0"/>
              <a:t>تأثير البيئة المحيطة لذوي الاحتياجات الخاصة</a:t>
            </a:r>
            <a:br>
              <a:rPr lang="ar-SA" dirty="0"/>
            </a:br>
            <a:r>
              <a:rPr lang="ar-SA" dirty="0"/>
              <a:t>1: البيئة الإيجابية من تقبل الوالدين بإعاقة ابنهما فلابد اعطائه الدعم و التحفيز و رفع معنوياته النفسية و الاعتناء به لذهابه المراكز العلاجية </a:t>
            </a:r>
            <a:br>
              <a:rPr lang="ar-SA" dirty="0"/>
            </a:br>
            <a:r>
              <a:rPr lang="ar-SA" dirty="0"/>
              <a:t>2: البيئة السلبية فيحدث عدم الاعتراف بوجود المعاق عند حضور الاصدقاء في المنزل يخجلون و يقومون بانعزال الشخص </a:t>
            </a:r>
          </a:p>
        </p:txBody>
      </p:sp>
    </p:spTree>
    <p:extLst>
      <p:ext uri="{BB962C8B-B14F-4D97-AF65-F5344CB8AC3E}">
        <p14:creationId xmlns:p14="http://schemas.microsoft.com/office/powerpoint/2010/main" val="156063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6E3F5F-5FC8-4E11-A309-5B5725FA7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0113"/>
            <a:ext cx="10515600" cy="5276850"/>
          </a:xfrm>
        </p:spPr>
        <p:txBody>
          <a:bodyPr>
            <a:normAutofit/>
          </a:bodyPr>
          <a:lstStyle/>
          <a:p>
            <a:r>
              <a:rPr lang="ar-SA" dirty="0"/>
              <a:t>كيف نتعامل مع الاحتياجات الخاصة</a:t>
            </a:r>
            <a:br>
              <a:rPr lang="ar-SA" dirty="0"/>
            </a:br>
            <a:r>
              <a:rPr lang="ar-SA" dirty="0"/>
              <a:t>1: تجنب ردة الفعل </a:t>
            </a:r>
            <a:r>
              <a:rPr lang="ar-SA" dirty="0" err="1"/>
              <a:t>الاستغرابية</a:t>
            </a:r>
            <a:br>
              <a:rPr lang="ar-SA" dirty="0"/>
            </a:br>
            <a:r>
              <a:rPr lang="ar-SA" dirty="0"/>
              <a:t>2: عدم الاستهانة بقدراتهم</a:t>
            </a:r>
            <a:br>
              <a:rPr lang="ar-SA" dirty="0"/>
            </a:br>
            <a:r>
              <a:rPr lang="ar-SA" dirty="0"/>
              <a:t>3: أن يتعامل مع ذوي الاحتياجات الخاصة كإنسان طبيعي</a:t>
            </a:r>
            <a:br>
              <a:rPr lang="ar-SA" dirty="0"/>
            </a:br>
            <a:r>
              <a:rPr lang="ar-SA" dirty="0"/>
              <a:t>4: أن يستخدم أسلوب التشجيع </a:t>
            </a:r>
            <a:br>
              <a:rPr lang="ar-SA" dirty="0"/>
            </a:br>
            <a:r>
              <a:rPr lang="ar-SA" dirty="0"/>
              <a:t>5: أن يختلط بالعالم و يثبت نفسه للمجتمع ويزيد من وعيهم</a:t>
            </a:r>
            <a:br>
              <a:rPr lang="ar-SA" dirty="0"/>
            </a:br>
            <a:r>
              <a:rPr lang="ar-SA" dirty="0"/>
              <a:t>6: ألا يقلل من تقدير ذاته</a:t>
            </a:r>
            <a:br>
              <a:rPr lang="ar-SA" dirty="0"/>
            </a:br>
            <a:r>
              <a:rPr lang="ar-SA" dirty="0"/>
              <a:t>7: أن يتقبل وضع إعاقته و يندمج مع ذوي الاحتياجات الخاصة الاخرين</a:t>
            </a:r>
            <a:br>
              <a:rPr lang="ar-SA" dirty="0"/>
            </a:br>
            <a:r>
              <a:rPr lang="ar-SA" dirty="0"/>
              <a:t>8: ينبغي على الوالدين عند تواجد الشخص الكفيف فعليهم أن يخبروه بتغيير تصميم المنزل حتى لا يصطدم </a:t>
            </a:r>
            <a:br>
              <a:rPr lang="ar-SA" dirty="0"/>
            </a:br>
            <a:r>
              <a:rPr lang="ar-SA" dirty="0"/>
              <a:t>9: وصف للشخص الكفيف حتى يتعرف على الصور </a:t>
            </a:r>
            <a:br>
              <a:rPr lang="ar-SA" dirty="0"/>
            </a:br>
            <a:r>
              <a:rPr lang="ar-SA" dirty="0"/>
              <a:t>10: وضع الأكل في صحن مخصص للشخص ليأخذ </a:t>
            </a:r>
            <a:r>
              <a:rPr lang="ar-SA"/>
              <a:t>راحته فيه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532779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41</Words>
  <Application>Microsoft Office PowerPoint</Application>
  <PresentationFormat>شاشة عريضة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إعداد و تقديم المدربة: إيمان المهنا</vt:lpstr>
      <vt:lpstr>عنوان الجلسة: كيف اتعامل مع ذوي الاحتياجات الخاصة</vt:lpstr>
      <vt:lpstr>محاور الجلسة 1: تعريف الاحتياجات الخاصة لغةً و اصطلاحاً 2: أنواع الاحتياجات الخاصة 3: تأثير البيئة المحيطة بذوي الاحتياجات الخاصة  4: أسباب الاحتياجات الخاصة  5: كيف نتعامل مع الاحتياجات الخاصة؟؟</vt:lpstr>
      <vt:lpstr>تعريف الاحتياجات الخاصة لغةً و اصطلاحاً لغةً: يسمى بالمعاق فهو عدم القدرة على تكييف الحياة اليومية من الناحية العملية  اصطلاحاً: هو استبدال تسمية المعاق إلى ذوي الاحتياجات الخاصة بسبب التأثر السلبي لنفسية الإنسان و هم أصحاب الفئة الذين قد تعرضوا بإصابات مثل: ذهنية أو جسدية فيتطلب تأهيل متخصصين للتعامل معهم فلابد أن يعتمدوا على أنفسهم في تلبية حاجاتهم و لا يستهينوا بذواتهم </vt:lpstr>
      <vt:lpstr>أنواع الاحتياجات الخاصة 1: الإعاقة الذهنية فيسمى  بالاضطراب العقلي و يتمثل نقص العقل نتيجة الشلل الدماغي و نقص في الأكسجين اثناء الولادة 2: صعوبات التعلم فيسمى باضطرابات لغوية فيمثل ثقل في النطق و اللسان ووجود التأتأه 3: اضطرابات نفسية و انفعالية مثل: الانطوائية 4: الإعاقة الحركية 5: الإعاقة البصرية 6: الإعاقة السمعية 7: متلازمة داون 8: الصم و البكم  9: التوحد</vt:lpstr>
      <vt:lpstr>أسباب الاحتياجات الخاصة 1: أسباب وراثية نحو الزواج من الاقرباء باقتران الجينات الوراثية  2: أسباب بيئية من إصابة الأم بالأمراض متأثرة من الفيروس ثم ينتقل إلى الجنين أو أدوية تأخذها أثناء الحمل و لم تعلم بأن بعض الأدوية يحصل له تشوهات و عيوب خلقية و نزيف في مخ المولود </vt:lpstr>
      <vt:lpstr>تأثير البيئة المحيطة لذوي الاحتياجات الخاصة 1: البيئة الإيجابية من تقبل الوالدين بإعاقة ابنهما فلابد اعطائه الدعم و التحفيز و رفع معنوياته النفسية و الاعتناء به لذهابه المراكز العلاجية  2: البيئة السلبية فيحدث عدم الاعتراف بوجود المعاق عند حضور الاصدقاء في المنزل يخجلون و يقومون بانعزال الشخص 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و تقديم المدربة: إيمان المهنا</dc:title>
  <dc:creator>مهدي احمد بن صالح المهنا</dc:creator>
  <cp:lastModifiedBy>مهدي احمد بن صالح المهنا</cp:lastModifiedBy>
  <cp:revision>17</cp:revision>
  <dcterms:created xsi:type="dcterms:W3CDTF">2020-05-02T21:13:43Z</dcterms:created>
  <dcterms:modified xsi:type="dcterms:W3CDTF">2020-05-03T00:42:07Z</dcterms:modified>
</cp:coreProperties>
</file>