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heme/theme3.xml" ContentType="application/vnd.openxmlformats-officedocument.theme+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type="screen4x3" cy="6858000" cx="9144000"/>
  <p:notesSz cx="6858000" cy="9144000"/>
  <p:defaultTextStyle>
    <a:lvl1pPr algn="l" fontAlgn="base" indent="0" latinLnBrk="1" marL="0" rtl="0">
      <a:lnSpc>
        <a:spcPct val="100000"/>
      </a:lnSpc>
      <a:spcBef>
        <a:spcPct val="0"/>
      </a:spcBef>
      <a:spcAft>
        <a:spcPct val="0"/>
      </a:spcAft>
      <a:buFontTx/>
      <a:buNone/>
      <a:defRPr baseline="0" b="0" sz="1800" i="0" u="none">
        <a:solidFill>
          <a:schemeClr val="dk1"/>
        </a:solidFill>
        <a:latin typeface="Arial" pitchFamily="34" charset="0"/>
        <a:ea typeface="Arial" pitchFamily="34" charset="0"/>
        <a:sym typeface="Arial" pitchFamily="34" charset="0"/>
      </a:defRPr>
    </a:lvl1pPr>
    <a:lvl2pPr algn="l" fontAlgn="base" indent="0" latinLnBrk="1" marL="457200" rtl="0">
      <a:lnSpc>
        <a:spcPct val="100000"/>
      </a:lnSpc>
      <a:spcBef>
        <a:spcPct val="0"/>
      </a:spcBef>
      <a:spcAft>
        <a:spcPct val="0"/>
      </a:spcAft>
      <a:buFontTx/>
      <a:buNone/>
      <a:defRPr baseline="0" b="0" sz="1800" i="0" u="none">
        <a:solidFill>
          <a:schemeClr val="dk1"/>
        </a:solidFill>
        <a:latin typeface="Arial" pitchFamily="34" charset="0"/>
        <a:ea typeface="Arial" pitchFamily="34" charset="0"/>
        <a:sym typeface="Arial" pitchFamily="34" charset="0"/>
      </a:defRPr>
    </a:lvl2pPr>
    <a:lvl3pPr algn="l" fontAlgn="base" indent="0" latinLnBrk="1" marL="914400" rtl="0">
      <a:lnSpc>
        <a:spcPct val="100000"/>
      </a:lnSpc>
      <a:spcBef>
        <a:spcPct val="0"/>
      </a:spcBef>
      <a:spcAft>
        <a:spcPct val="0"/>
      </a:spcAft>
      <a:buFontTx/>
      <a:buNone/>
      <a:defRPr baseline="0" b="0" sz="1800" i="0" u="none">
        <a:solidFill>
          <a:schemeClr val="dk1"/>
        </a:solidFill>
        <a:latin typeface="Arial" pitchFamily="34" charset="0"/>
        <a:ea typeface="Arial" pitchFamily="34" charset="0"/>
        <a:sym typeface="Arial" pitchFamily="34" charset="0"/>
      </a:defRPr>
    </a:lvl3pPr>
    <a:lvl4pPr algn="l" fontAlgn="base" indent="0" latinLnBrk="1" marL="1371600" rtl="0">
      <a:lnSpc>
        <a:spcPct val="100000"/>
      </a:lnSpc>
      <a:spcBef>
        <a:spcPct val="0"/>
      </a:spcBef>
      <a:spcAft>
        <a:spcPct val="0"/>
      </a:spcAft>
      <a:buFontTx/>
      <a:buNone/>
      <a:defRPr baseline="0" b="0" sz="1800" i="0" u="none">
        <a:solidFill>
          <a:schemeClr val="dk1"/>
        </a:solidFill>
        <a:latin typeface="Arial" pitchFamily="34" charset="0"/>
        <a:ea typeface="Arial" pitchFamily="34" charset="0"/>
        <a:sym typeface="Arial" pitchFamily="34" charset="0"/>
      </a:defRPr>
    </a:lvl4pPr>
    <a:lvl5pPr algn="l" fontAlgn="base" indent="0" latinLnBrk="1" marL="1828800" rtl="0">
      <a:lnSpc>
        <a:spcPct val="100000"/>
      </a:lnSpc>
      <a:spcBef>
        <a:spcPct val="0"/>
      </a:spcBef>
      <a:spcAft>
        <a:spcPct val="0"/>
      </a:spcAft>
      <a:buFontTx/>
      <a:buNone/>
      <a:defRPr baseline="0" b="0" sz="1800" i="0" u="none">
        <a:solidFill>
          <a:schemeClr val="dk1"/>
        </a:solidFill>
        <a:latin typeface="Arial" pitchFamily="34" charset="0"/>
        <a:ea typeface="Arial" pitchFamily="34" charset="0"/>
        <a:sym typeface="Arial" pitchFamily="34"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15619" autoAdjust="0"/>
    <p:restoredTop sz="94550" autoAdjust="0"/>
  </p:normalViewPr>
  <p:slideViewPr>
    <p:cSldViewPr showGuides="0" snapToGrid="1" snapToObjects="0">
      <p:cViewPr varScale="1">
        <p:scale>
          <a:sx n="44" d="100"/>
          <a:sy n="44" d="100"/>
        </p:scale>
        <p:origin x="-1266" y="-96"/>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tableStyles" Target="tableStyle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7" name=""/>
        <p:cNvGrpSpPr/>
        <p:nvPr/>
      </p:nvGrpSpPr>
      <p:grpSpPr>
        <a:xfrm>
          <a:off x="0" y="0"/>
          <a:ext cx="0" cy="0"/>
          <a:chOff x="0" y="0"/>
          <a:chExt cx="0" cy="0"/>
        </a:xfrm>
      </p:grpSpPr>
      <p:sp>
        <p:nvSpPr>
          <p:cNvPr id="1048632"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33"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34"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35"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36"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37"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3"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84"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4" name=""/>
        <p:cNvGrpSpPr/>
        <p:nvPr/>
      </p:nvGrpSpPr>
      <p:grpSpPr>
        <a:xfrm>
          <a:off x="0" y="0"/>
          <a:ext cx="0" cy="0"/>
          <a:chOff x="0" y="0"/>
          <a:chExt cx="0" cy="0"/>
        </a:xfrm>
      </p:grpSpPr>
      <p:sp>
        <p:nvSpPr>
          <p:cNvPr id="1048628" name="Title 1"/>
          <p:cNvSpPr>
            <a:spLocks noGrp="1"/>
          </p:cNvSpPr>
          <p:nvPr>
            <p:ph type="title"/>
          </p:nvPr>
        </p:nvSpPr>
        <p:spPr/>
        <p:txBody>
          <a:bodyPr/>
          <a:p>
            <a:r>
              <a:rPr lang="en-US" smtClean="0"/>
              <a:t>Click to edit Master title style</a:t>
            </a:r>
            <a:endParaRPr lang="en-US"/>
          </a:p>
        </p:txBody>
      </p:sp>
      <p:sp>
        <p:nvSpPr>
          <p:cNvPr id="1048629"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5" name=""/>
        <p:cNvGrpSpPr/>
        <p:nvPr/>
      </p:nvGrpSpPr>
      <p:grpSpPr>
        <a:xfrm>
          <a:off x="0" y="0"/>
          <a:ext cx="0" cy="0"/>
          <a:chOff x="0" y="0"/>
          <a:chExt cx="0" cy="0"/>
        </a:xfrm>
      </p:grpSpPr>
      <p:sp>
        <p:nvSpPr>
          <p:cNvPr id="1048630"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631"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9"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US"/>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58" name=""/>
        <p:cNvGrpSpPr/>
        <p:nvPr/>
      </p:nvGrpSpPr>
      <p:grpSpPr>
        <a:xfrm>
          <a:off x="0" y="0"/>
          <a:ext cx="0" cy="0"/>
          <a:chOff x="0" y="0"/>
          <a:chExt cx="0" cy="0"/>
        </a:xfrm>
      </p:grpSpPr>
      <p:sp>
        <p:nvSpPr>
          <p:cNvPr id="1048611"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612"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59" name=""/>
        <p:cNvGrpSpPr/>
        <p:nvPr/>
      </p:nvGrpSpPr>
      <p:grpSpPr>
        <a:xfrm>
          <a:off x="0" y="0"/>
          <a:ext cx="0" cy="0"/>
          <a:chOff x="0" y="0"/>
          <a:chExt cx="0" cy="0"/>
        </a:xfrm>
      </p:grpSpPr>
      <p:sp>
        <p:nvSpPr>
          <p:cNvPr id="1048613" name="Title 1"/>
          <p:cNvSpPr>
            <a:spLocks noGrp="1"/>
          </p:cNvSpPr>
          <p:nvPr>
            <p:ph type="title"/>
          </p:nvPr>
        </p:nvSpPr>
        <p:spPr/>
        <p:txBody>
          <a:bodyPr/>
          <a:p>
            <a:r>
              <a:rPr lang="en-US" smtClean="0"/>
              <a:t>Click to edit Master title style</a:t>
            </a:r>
            <a:endParaRPr lang="en-US"/>
          </a:p>
        </p:txBody>
      </p:sp>
      <p:sp>
        <p:nvSpPr>
          <p:cNvPr id="1048614"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5"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0" name=""/>
        <p:cNvGrpSpPr/>
        <p:nvPr/>
      </p:nvGrpSpPr>
      <p:grpSpPr>
        <a:xfrm>
          <a:off x="0" y="0"/>
          <a:ext cx="0" cy="0"/>
          <a:chOff x="0" y="0"/>
          <a:chExt cx="0" cy="0"/>
        </a:xfrm>
      </p:grpSpPr>
      <p:sp>
        <p:nvSpPr>
          <p:cNvPr id="1048616" name="Title 1"/>
          <p:cNvSpPr>
            <a:spLocks noGrp="1"/>
          </p:cNvSpPr>
          <p:nvPr>
            <p:ph type="title"/>
          </p:nvPr>
        </p:nvSpPr>
        <p:spPr/>
        <p:txBody>
          <a:bodyPr/>
          <a:p>
            <a:r>
              <a:rPr lang="en-US" smtClean="0"/>
              <a:t>Click to edit Master title style</a:t>
            </a:r>
            <a:endParaRPr lang="en-US"/>
          </a:p>
        </p:txBody>
      </p:sp>
      <p:sp>
        <p:nvSpPr>
          <p:cNvPr id="1048617"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18"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9"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20"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1" name=""/>
        <p:cNvGrpSpPr/>
        <p:nvPr/>
      </p:nvGrpSpPr>
      <p:grpSpPr>
        <a:xfrm>
          <a:off x="0" y="0"/>
          <a:ext cx="0" cy="0"/>
          <a:chOff x="0" y="0"/>
          <a:chExt cx="0" cy="0"/>
        </a:xfrm>
      </p:grpSpPr>
      <p:sp>
        <p:nvSpPr>
          <p:cNvPr id="1048621" name="Title 1"/>
          <p:cNvSpPr>
            <a:spLocks noGrp="1"/>
          </p:cNvSpPr>
          <p:nvPr>
            <p:ph type="title"/>
          </p:nvPr>
        </p:nvSpPr>
        <p:spPr/>
        <p:txBody>
          <a:bodyPr/>
          <a:p>
            <a:r>
              <a:rPr lang="en-US" smtClean="0"/>
              <a:t>Click to edit Master title style</a:t>
            </a:r>
            <a:endParaRPr lang="en-US"/>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7" name=""/>
        <p:cNvGrpSpPr/>
        <p:nvPr/>
      </p:nvGrpSpPr>
      <p:grpSpPr>
        <a:xfrm>
          <a:off x="0" y="0"/>
          <a:ext cx="0" cy="0"/>
          <a:chOff x="0" y="0"/>
          <a:chExt cx="0" cy="0"/>
        </a:xfrm>
      </p:grpSpPr>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2" name=""/>
        <p:cNvGrpSpPr/>
        <p:nvPr/>
      </p:nvGrpSpPr>
      <p:grpSpPr>
        <a:xfrm>
          <a:off x="0" y="0"/>
          <a:ext cx="0" cy="0"/>
          <a:chOff x="0" y="0"/>
          <a:chExt cx="0" cy="0"/>
        </a:xfrm>
      </p:grpSpPr>
      <p:sp>
        <p:nvSpPr>
          <p:cNvPr id="1048622"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62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4"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3" name=""/>
        <p:cNvGrpSpPr/>
        <p:nvPr/>
      </p:nvGrpSpPr>
      <p:grpSpPr>
        <a:xfrm>
          <a:off x="0" y="0"/>
          <a:ext cx="0" cy="0"/>
          <a:chOff x="0" y="0"/>
          <a:chExt cx="0" cy="0"/>
        </a:xfrm>
      </p:grpSpPr>
      <p:sp>
        <p:nvSpPr>
          <p:cNvPr id="104862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26" name="Picture Placeholder 2"/>
          <p:cNvSpPr>
            <a:spLocks noGrp="1"/>
          </p:cNvSpPr>
          <p:nvPr>
            <p:ph type="pic" idx="1"/>
          </p:nvPr>
        </p:nvSpPr>
        <p:spPr>
          <a:xfrm>
            <a:off x="1792288" y="612775"/>
            <a:ext cx="5486400" cy="4114800"/>
          </a:xfrm>
        </p:spPr>
        <p:txBody>
          <a:bodyPr anchor="t" anchorCtr="0" bIns="45720" compatLnSpc="1" lIns="91440" numCol="1" rIns="91440" rtlCol="0" tIns="45720" vert="horz" wrap="square">
            <a:prstTxWarp prst="textNoShape"/>
            <a:normAutofit/>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algn="l" defTabSz="914400" eaLnBrk="0" fontAlgn="base" hangingPunct="0" indent="0" latinLnBrk="0" lvl="0" marL="0" marR="0" rtl="0">
              <a:lnSpc>
                <a:spcPct val="100000"/>
              </a:lnSpc>
              <a:spcBef>
                <a:spcPct val="20000"/>
              </a:spcBef>
              <a:spcAft>
                <a:spcPct val="0"/>
              </a:spcAft>
              <a:buClrTx/>
              <a:buSzTx/>
              <a:buFont typeface="Arial" pitchFamily="34" charset="0"/>
              <a:buNone/>
            </a:pPr>
            <a:endParaRPr baseline="0" b="0" cap="none" sz="3200" i="0" kern="1200" kumimoji="0" lang="en-US" noProof="0" normalizeH="0" spc="0" strike="noStrike" u="none" smtClean="0">
              <a:ln>
                <a:noFill/>
              </a:ln>
              <a:solidFill>
                <a:schemeClr val="tx1"/>
              </a:solidFill>
              <a:effectLst/>
              <a:uLnTx/>
              <a:uFillTx/>
              <a:latin typeface="+mn-lt"/>
              <a:ea typeface="+mn-ea"/>
              <a:cs typeface="+mn-cs"/>
            </a:endParaRPr>
          </a:p>
        </p:txBody>
      </p:sp>
      <p:sp>
        <p:nvSpPr>
          <p:cNvPr id="104862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22" name=""/>
        <p:cNvGrpSpPr/>
        <p:nvPr/>
      </p:nvGrpSpPr>
      <p:grpSpPr>
        <a:xfrm rot="0">
          <a:off x="0" y="0"/>
          <a:ext cx="0" cy="0"/>
          <a:chOff x="0" y="0"/>
          <a:chExt cx="0" cy="0"/>
        </a:xfrm>
      </p:grpSpPr>
      <p:sp>
        <p:nvSpPr>
          <p:cNvPr id="1048576" name=""/>
          <p:cNvSpPr/>
          <p:nvPr>
            <p:ph type="title" sz="full" idx="0"/>
          </p:nvPr>
        </p:nvSpPr>
        <p:spPr>
          <a:xfrm rot="0">
            <a:off x="457200" y="274637"/>
            <a:ext cx="8229600" cy="1143000"/>
          </a:xfrm>
          <a:prstGeom prst="rect"/>
          <a:noFill/>
          <a:ln>
            <a:noFill/>
          </a:ln>
        </p:spPr>
        <p:txBody>
          <a:bodyPr anchor="ctr" bIns="45720" lIns="91440" rIns="91440" tIns="45720" vert="horz"/>
          <a:p>
            <a:pPr lvl="0"/>
            <a:r>
              <a:rPr altLang="en-US" lang="en-US"/>
              <a:t>Click to edit Master title style</a:t>
            </a:r>
          </a:p>
        </p:txBody>
      </p:sp>
      <p:sp>
        <p:nvSpPr>
          <p:cNvPr id="1048577" name=""/>
          <p:cNvSpPr/>
          <p:nvPr>
            <p:ph type="body" sz="full" idx="1"/>
          </p:nvPr>
        </p:nvSpPr>
        <p:spPr>
          <a:xfrm rot="0">
            <a:off x="457200" y="1600200"/>
            <a:ext cx="8229600" cy="4525962"/>
          </a:xfrm>
          <a:prstGeom prst="rect"/>
          <a:noFill/>
          <a:ln>
            <a:noFill/>
          </a:ln>
        </p:spPr>
        <p:txBody>
          <a:bodyPr anchor="t" bIns="45720" lIns="91440" rIns="91440" tIns="45720" vert="horz"/>
          <a:p>
            <a:pPr lvl="0"/>
            <a:r>
              <a:rPr altLang="en-US" lang="en-US"/>
              <a:t>Click to edit Master text styles</a:t>
            </a:r>
          </a:p>
          <a:p>
            <a:pPr lvl="1"/>
            <a:r>
              <a:rPr altLang="en-US" lang="en-US"/>
              <a:t>Second level</a:t>
            </a:r>
          </a:p>
          <a:p>
            <a:pPr lvl="2"/>
            <a:r>
              <a:rPr altLang="en-US" lang="en-US"/>
              <a:t>Third level</a:t>
            </a:r>
          </a:p>
          <a:p>
            <a:pPr lvl="3"/>
            <a:r>
              <a:rPr altLang="en-US" lang="en-US"/>
              <a:t>Fourth level</a:t>
            </a:r>
          </a:p>
          <a:p>
            <a:pPr lvl="4"/>
            <a:r>
              <a:rPr altLang="en-US" lang="en-US"/>
              <a:t>Fifth level</a:t>
            </a:r>
          </a:p>
        </p:txBody>
      </p:sp>
      <p:sp>
        <p:nvSpPr>
          <p:cNvPr id="1048578" name=""/>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eaLnBrk="1" hangingPunct="1" latinLnBrk="1" lvl="0"/>
            <a:fld id="{566ABCEB-ACFC-4714-9973-3DA970169C29}" type="datetime1">
              <a:rPr altLang="en-US" sz="1200" lang="en-US">
                <a:solidFill>
                  <a:srgbClr val="898989"/>
                </a:solidFill>
                <a:latin typeface="Calibri" pitchFamily="34" charset="0"/>
              </a:rPr>
              <a:pPr eaLnBrk="1" hangingPunct="1" latinLnBrk="1" lvl="0"/>
            </a:fld>
            <a:endParaRPr altLang="en-US" sz="1200" lang="en-US">
              <a:solidFill>
                <a:srgbClr val="898989"/>
              </a:solidFill>
              <a:latin typeface="Calibri" pitchFamily="34" charset="0"/>
            </a:endParaRPr>
          </a:p>
        </p:txBody>
      </p:sp>
      <p:sp>
        <p:nvSpPr>
          <p:cNvPr id="1048579" name=""/>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ctr" eaLnBrk="1" hangingPunct="1" latinLnBrk="1" lvl="0"/>
            <a:endParaRPr altLang="en-US" sz="1200" lang="en-US">
              <a:solidFill>
                <a:srgbClr val="898989"/>
              </a:solidFill>
              <a:latin typeface="Calibri" pitchFamily="34" charset="0"/>
            </a:endParaRPr>
          </a:p>
        </p:txBody>
      </p:sp>
      <p:sp>
        <p:nvSpPr>
          <p:cNvPr id="1048580" name=""/>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1" marL="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1pPr>
            <a:lvl2pPr algn="l" eaLnBrk="1" fontAlgn="base" hangingPunct="1" indent="0" latinLnBrk="1" marL="4572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2pPr>
            <a:lvl3pPr algn="l" eaLnBrk="1" fontAlgn="base" hangingPunct="1" indent="0" latinLnBrk="1" marL="9144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3pPr>
            <a:lvl4pPr algn="l" eaLnBrk="1" fontAlgn="base" hangingPunct="1" indent="0" latinLnBrk="1" marL="13716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4pPr>
            <a:lvl5pPr algn="l" eaLnBrk="1" fontAlgn="base" hangingPunct="1" indent="0" latinLnBrk="1" marL="1828800" rtl="0">
              <a:lnSpc>
                <a:spcPct val="100000"/>
              </a:lnSpc>
              <a:spcBef>
                <a:spcPct val="0"/>
              </a:spcBef>
              <a:spcAft>
                <a:spcPct val="0"/>
              </a:spcAft>
              <a:buFontTx/>
              <a:buNone/>
              <a:defRPr baseline="0" b="0" sz="1800" i="0" u="none">
                <a:solidFill>
                  <a:schemeClr val="dk1"/>
                </a:solidFill>
                <a:latin typeface="Calibri" pitchFamily="34" charset="0"/>
                <a:sym typeface="Arial" pitchFamily="34" charset="0"/>
              </a:defRPr>
            </a:lvl5pPr>
          </a:lstStyle>
          <a:p>
            <a:pPr algn="r" eaLnBrk="1" hangingPunct="1" latinLnBrk="1" lvl="0"/>
            <a:fld id="{566ABCEB-ACFC-4714-9973-3DA970169C29}" type="slidenum">
              <a:rPr altLang="en-US" sz="1200" lang="en-US">
                <a:solidFill>
                  <a:srgbClr val="898989"/>
                </a:solidFill>
                <a:latin typeface="Calibri" pitchFamily="34" charset="0"/>
              </a:rPr>
              <a:pPr algn="r" eaLnBrk="1" hangingPunct="1" latinLnBrk="1" lvl="0"/>
            </a:fld>
            <a:endParaRPr altLang="en-US" sz="1200" lang="en-US">
              <a:solidFill>
                <a:srgbClr val="898989"/>
              </a:solidFill>
              <a:latin typeface="Calibri" pitchFamily="34" charset="0"/>
            </a:endParaRPr>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sldNum="0"/>
  <p:txStyles>
    <p:titleStyle>
      <a:lvl1pPr algn="ctr" eaLnBrk="0" fontAlgn="base" hangingPunct="0" rtl="0">
        <a:spcBef>
          <a:spcPct val="0"/>
        </a:spcBef>
        <a:spcAft>
          <a:spcPct val="0"/>
        </a:spcAft>
        <a:defRPr sz="4400" kern="1200">
          <a:solidFill>
            <a:schemeClr val="tx1"/>
          </a:solidFill>
          <a:latin typeface="+mj-lt"/>
          <a:ea typeface="+mj-ea"/>
          <a:cs typeface="+mj-cs"/>
        </a:defRPr>
      </a:lvl1pPr>
      <a:lvl2pPr algn="ctr" eaLnBrk="0" fontAlgn="base" hangingPunct="0" rtl="0">
        <a:spcBef>
          <a:spcPct val="0"/>
        </a:spcBef>
        <a:spcAft>
          <a:spcPct val="0"/>
        </a:spcAft>
        <a:defRPr sz="4400">
          <a:solidFill>
            <a:schemeClr val="tx1"/>
          </a:solidFill>
          <a:latin typeface="Calibri" pitchFamily="34" charset="0"/>
        </a:defRPr>
      </a:lvl2pPr>
      <a:lvl3pPr algn="ctr" eaLnBrk="0" fontAlgn="base" hangingPunct="0" rtl="0">
        <a:spcBef>
          <a:spcPct val="0"/>
        </a:spcBef>
        <a:spcAft>
          <a:spcPct val="0"/>
        </a:spcAft>
        <a:defRPr sz="4400">
          <a:solidFill>
            <a:schemeClr val="tx1"/>
          </a:solidFill>
          <a:latin typeface="Calibri" pitchFamily="34" charset="0"/>
        </a:defRPr>
      </a:lvl3pPr>
      <a:lvl4pPr algn="ctr" eaLnBrk="0" fontAlgn="base" hangingPunct="0" rtl="0">
        <a:spcBef>
          <a:spcPct val="0"/>
        </a:spcBef>
        <a:spcAft>
          <a:spcPct val="0"/>
        </a:spcAft>
        <a:defRPr sz="4400">
          <a:solidFill>
            <a:schemeClr val="tx1"/>
          </a:solidFill>
          <a:latin typeface="Calibri" pitchFamily="34" charset="0"/>
        </a:defRPr>
      </a:lvl4pPr>
      <a:lvl5pPr algn="ctr" eaLnBrk="0" fontAlgn="base" hangingPunct="0" rtl="0">
        <a:spcBef>
          <a:spcPct val="0"/>
        </a:spcBef>
        <a:spcAft>
          <a:spcPct val="0"/>
        </a:spcAft>
        <a:defRPr sz="4400">
          <a:solidFill>
            <a:schemeClr val="tx1"/>
          </a:solidFill>
          <a:latin typeface="Calibri" pitchFamily="34" charset="0"/>
        </a:defRPr>
      </a:lvl5pPr>
      <a:lvl6pPr algn="ctr" fontAlgn="base" marL="457200" rtl="0">
        <a:spcBef>
          <a:spcPct val="0"/>
        </a:spcBef>
        <a:spcAft>
          <a:spcPct val="0"/>
        </a:spcAft>
        <a:defRPr sz="4400">
          <a:solidFill>
            <a:schemeClr val="tx1"/>
          </a:solidFill>
          <a:latin typeface="Calibri" pitchFamily="34" charset="0"/>
        </a:defRPr>
      </a:lvl6pPr>
      <a:lvl7pPr algn="ctr" fontAlgn="base" marL="914400" rtl="0">
        <a:spcBef>
          <a:spcPct val="0"/>
        </a:spcBef>
        <a:spcAft>
          <a:spcPct val="0"/>
        </a:spcAft>
        <a:defRPr sz="4400">
          <a:solidFill>
            <a:schemeClr val="tx1"/>
          </a:solidFill>
          <a:latin typeface="Calibri" pitchFamily="34" charset="0"/>
        </a:defRPr>
      </a:lvl7pPr>
      <a:lvl8pPr algn="ctr" fontAlgn="base" marL="1371600" rtl="0">
        <a:spcBef>
          <a:spcPct val="0"/>
        </a:spcBef>
        <a:spcAft>
          <a:spcPct val="0"/>
        </a:spcAft>
        <a:defRPr sz="4400">
          <a:solidFill>
            <a:schemeClr val="tx1"/>
          </a:solidFill>
          <a:latin typeface="Calibri" pitchFamily="34" charset="0"/>
        </a:defRPr>
      </a:lvl8pPr>
      <a:lvl9pPr algn="ctr" fontAlgn="base" marL="1828800" rtl="0">
        <a:spcBef>
          <a:spcPct val="0"/>
        </a:spcBef>
        <a:spcAft>
          <a:spcPct val="0"/>
        </a:spcAft>
        <a:defRPr sz="4400">
          <a:solidFill>
            <a:schemeClr val="tx1"/>
          </a:solidFill>
          <a:latin typeface="Calibri" pitchFamily="34" charset="0"/>
        </a:defRPr>
      </a:lvl9pPr>
    </p:titleStyle>
    <p:bodyStyle>
      <a:lvl1pPr algn="l" eaLnBrk="0" fontAlgn="base" hangingPunct="0" indent="-342900" marL="342900" rtl="0">
        <a:spcBef>
          <a:spcPct val="20000"/>
        </a:spcBef>
        <a:spcAft>
          <a:spcPct val="0"/>
        </a:spcAft>
        <a:buFont typeface="Arial" pitchFamily="34" charset="0"/>
        <a:buChar char="•"/>
        <a:defRPr sz="3200" kern="1200">
          <a:solidFill>
            <a:schemeClr val="tx1"/>
          </a:solidFill>
          <a:latin typeface="+mn-lt"/>
          <a:ea typeface="+mn-ea"/>
          <a:cs typeface="+mn-cs"/>
        </a:defRPr>
      </a:lvl1pPr>
      <a:lvl2pPr algn="l" eaLnBrk="0" fontAlgn="base" hangingPunct="0" indent="-285750" marL="742950" rtl="0">
        <a:spcBef>
          <a:spcPct val="20000"/>
        </a:spcBef>
        <a:spcAft>
          <a:spcPct val="0"/>
        </a:spcAft>
        <a:buFont typeface="Arial" pitchFamily="34" charset="0"/>
        <a:buChar char="–"/>
        <a:defRPr sz="2800" kern="1200">
          <a:solidFill>
            <a:schemeClr val="tx1"/>
          </a:solidFill>
          <a:latin typeface="+mn-lt"/>
          <a:ea typeface="+mn-ea"/>
          <a:cs typeface="+mn-cs"/>
        </a:defRPr>
      </a:lvl2pPr>
      <a:lvl3pPr algn="l" eaLnBrk="0" fontAlgn="base" hangingPunct="0" indent="-228600" marL="1143000" rtl="0">
        <a:spcBef>
          <a:spcPct val="20000"/>
        </a:spcBef>
        <a:spcAft>
          <a:spcPct val="0"/>
        </a:spcAft>
        <a:buFont typeface="Arial" pitchFamily="34" charset="0"/>
        <a:buChar char="•"/>
        <a:defRPr sz="2400" kern="1200">
          <a:solidFill>
            <a:schemeClr val="tx1"/>
          </a:solidFill>
          <a:latin typeface="+mn-lt"/>
          <a:ea typeface="+mn-ea"/>
          <a:cs typeface="+mn-cs"/>
        </a:defRPr>
      </a:lvl3pPr>
      <a:lvl4pPr algn="l" eaLnBrk="0" fontAlgn="base" hangingPunct="0" indent="-228600" marL="1600200" rtl="0">
        <a:spcBef>
          <a:spcPct val="20000"/>
        </a:spcBef>
        <a:spcAft>
          <a:spcPct val="0"/>
        </a:spcAft>
        <a:buFont typeface="Arial" pitchFamily="34" charset="0"/>
        <a:buChar char="–"/>
        <a:defRPr sz="2000" kern="1200">
          <a:solidFill>
            <a:schemeClr val="tx1"/>
          </a:solidFill>
          <a:latin typeface="+mn-lt"/>
          <a:ea typeface="+mn-ea"/>
          <a:cs typeface="+mn-cs"/>
        </a:defRPr>
      </a:lvl4pPr>
      <a:lvl5pPr algn="l" eaLnBrk="0" fontAlgn="base" hangingPunct="0" indent="-228600" marL="2057400" rtl="0">
        <a:spcBef>
          <a:spcPct val="20000"/>
        </a:spcBef>
        <a:spcAft>
          <a:spcPct val="0"/>
        </a:spcAft>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23" name=""/>
        <p:cNvGrpSpPr/>
        <p:nvPr/>
      </p:nvGrpSpPr>
      <p:grpSpPr>
        <a:xfrm rot="0">
          <a:off x="0" y="0"/>
          <a:ext cx="0" cy="0"/>
          <a:chOff x="0" y="0"/>
          <a:chExt cx="0" cy="0"/>
        </a:xfrm>
      </p:grpSpPr>
      <p:sp>
        <p:nvSpPr>
          <p:cNvPr id="1048581" name=""/>
          <p:cNvSpPr/>
          <p:nvPr>
            <p:ph type="ctrTitle" sz="full" idx="0"/>
          </p:nvPr>
        </p:nvSpPr>
        <p:spPr>
          <a:xfrm rot="0">
            <a:off x="685800" y="2130425"/>
            <a:ext cx="7772400" cy="1470025"/>
          </a:xfrm>
          <a:prstGeom prst="rect"/>
          <a:noFill/>
          <a:ln>
            <a:noFill/>
          </a:ln>
        </p:spPr>
        <p:txBody>
          <a:bodyPr anchor="ctr" bIns="45720" lIns="91440" rIns="91440" tIns="45720" vert="horz"/>
          <a:lstStyle>
            <a:lvl1pPr algn="ctr">
              <a:defRPr sz="4400"/>
            </a:lvl1pPr>
          </a:lstStyle>
          <a:p>
            <a:pPr eaLnBrk="1" hangingPunct="1" latinLnBrk="1" lvl="0"/>
            <a:r>
              <a:rPr altLang="en-US" lang="ar-SA">
                <a:ea typeface="Times New Roman" pitchFamily="18" charset="0"/>
              </a:rPr>
              <a:t>إضطراب ما بعد الصدمة</a:t>
            </a:r>
          </a:p>
        </p:txBody>
      </p:sp>
      <p:sp>
        <p:nvSpPr>
          <p:cNvPr id="1048582" name=""/>
          <p:cNvSpPr/>
          <p:nvPr>
            <p:ph type="subTitle" sz="full" idx="1"/>
          </p:nvPr>
        </p:nvSpPr>
        <p:spPr>
          <a:xfrm rot="0">
            <a:off x="1371600" y="3886200"/>
            <a:ext cx="6400800" cy="1752600"/>
          </a:xfrm>
          <a:prstGeom prst="rect"/>
          <a:noFill/>
          <a:ln>
            <a:noFill/>
          </a:ln>
        </p:spPr>
        <p:txBody>
          <a:bodyPr anchor="t" bIns="45720" lIns="91440" rIns="91440" tIns="45720" vert="horz"/>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atinLnBrk="1" lvl="0"/>
            <a:r>
              <a:rPr altLang="en-US" lang="ar-SA">
                <a:solidFill>
                  <a:srgbClr val="898989"/>
                </a:solidFill>
                <a:ea typeface="Arial" pitchFamily="34" charset="0"/>
              </a:rPr>
              <a:t>د. علي فرح أحمد فرح</a:t>
            </a: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46" name=""/>
        <p:cNvGrpSpPr/>
        <p:nvPr/>
      </p:nvGrpSpPr>
      <p:grpSpPr>
        <a:xfrm rot="0">
          <a:off x="0" y="0"/>
          <a:ext cx="0" cy="0"/>
          <a:chOff x="0" y="0"/>
          <a:chExt cx="0" cy="0"/>
        </a:xfrm>
      </p:grpSpPr>
      <p:sp>
        <p:nvSpPr>
          <p:cNvPr id="1048599"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وعلى هذا الأساس فإن هناك ثلاثة معتقدات شخصية تفسر موقف الإنسان السوي من الواقع أو العالم الخارجي وهي:</a:t>
            </a:r>
          </a:p>
          <a:p>
            <a:pPr algn="r" eaLnBrk="1" hangingPunct="1" latinLnBrk="1" lvl="1" rtl="1"/>
            <a:r>
              <a:rPr altLang="en-US" lang="ar-SA">
                <a:ea typeface="Arial" pitchFamily="34" charset="0"/>
              </a:rPr>
              <a:t>أن هذا العالم هو مصدر الخير والإنشراح.	</a:t>
            </a:r>
          </a:p>
          <a:p>
            <a:pPr algn="r" eaLnBrk="1" hangingPunct="1" latinLnBrk="1" lvl="1" rtl="1"/>
            <a:r>
              <a:rPr altLang="en-US" lang="ar-SA">
                <a:ea typeface="Arial" pitchFamily="34" charset="0"/>
              </a:rPr>
              <a:t>أن لهذا العالم قيمة ومعنى ويمكن التحكم به.</a:t>
            </a:r>
          </a:p>
          <a:p>
            <a:pPr algn="r" eaLnBrk="1" hangingPunct="1" latinLnBrk="1" lvl="1" rtl="1"/>
            <a:r>
              <a:rPr altLang="en-US" lang="ar-SA">
                <a:ea typeface="Arial" pitchFamily="34" charset="0"/>
              </a:rPr>
              <a:t>أن الأنا لها قيمتها وأهميتها الخاصة ( أنا شخص محبوب وجدير بالتقدير والاحترام).</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47" name=""/>
        <p:cNvGrpSpPr/>
        <p:nvPr/>
      </p:nvGrpSpPr>
      <p:grpSpPr>
        <a:xfrm rot="0">
          <a:off x="0" y="0"/>
          <a:ext cx="0" cy="0"/>
          <a:chOff x="0" y="0"/>
          <a:chExt cx="0" cy="0"/>
        </a:xfrm>
      </p:grpSpPr>
      <p:sp>
        <p:nvSpPr>
          <p:cNvPr id="1048600"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إن المعتقدات المذكورة موجودة عند الشخص السوي أو العادي والذي يثق بنفسه ويبني آماله من خلال الواقع الذي يعيش فيه وبالتالي لا يتصور بأنه سوف يتعرض لفشل محتم أو لكارثة تخرج عن نطاق المعقول.</a:t>
            </a:r>
          </a:p>
          <a:p>
            <a:pPr algn="r" eaLnBrk="1" hangingPunct="1" latinLnBrk="1" lvl="0" rtl="1"/>
            <a:endParaRPr altLang="en-US"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48" name=""/>
        <p:cNvGrpSpPr/>
        <p:nvPr/>
      </p:nvGrpSpPr>
      <p:grpSpPr>
        <a:xfrm rot="0">
          <a:off x="0" y="0"/>
          <a:ext cx="0" cy="0"/>
          <a:chOff x="0" y="0"/>
          <a:chExt cx="0" cy="0"/>
        </a:xfrm>
      </p:grpSpPr>
      <p:sp>
        <p:nvSpPr>
          <p:cNvPr id="1048601"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b="1" lang="ar-SA">
                <a:ea typeface="Arial" pitchFamily="34" charset="0"/>
              </a:rPr>
              <a:t>نظرية ولسون وغموض الهوية:</a:t>
            </a:r>
            <a:r>
              <a:rPr altLang="en-US" lang="ar-SA">
                <a:ea typeface="Arial" pitchFamily="34" charset="0"/>
              </a:rPr>
              <a:t> اعتمد </a:t>
            </a:r>
            <a:r>
              <a:rPr altLang="en-US" lang="en-US"/>
              <a:t>Wilson</a:t>
            </a:r>
            <a:r>
              <a:rPr altLang="en-US" lang="ar-SA">
                <a:ea typeface="Arial" pitchFamily="34" charset="0"/>
              </a:rPr>
              <a:t> على نظرية أريكسون لدراسة الهوية عند الجنود المقاتلين في فيتنام ووجد أن الجنود المراهقين والذين تتراوح أعمارهم ما بين (18 – 24 ) يتعرضون لضغوط ومخاوف شديدة تعرقل لديهم نمو الهوية الإيجابية، ومن المعلوم أن مرحلة المراهقة المتأخرة هي مرحلة الاستحقاقات (النجاح الأكاديمي، الشهادة والاختصاص، بناء الشخصية وعالم القيم، تحديد المهنة والمستقبل) غير أن الحرب لا تسمح بتحقيق هذه الطموحات وبناء الهوية الإيجابية بشكل ملائم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49" name=""/>
        <p:cNvGrpSpPr/>
        <p:nvPr/>
      </p:nvGrpSpPr>
      <p:grpSpPr>
        <a:xfrm rot="0">
          <a:off x="0" y="0"/>
          <a:ext cx="0" cy="0"/>
          <a:chOff x="0" y="0"/>
          <a:chExt cx="0" cy="0"/>
        </a:xfrm>
      </p:grpSpPr>
      <p:sp>
        <p:nvSpPr>
          <p:cNvPr id="1048602"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وجد ولسون أن الجنود المراهقين في حرب فيتنام تنقصهم الهوية الإيجابية والأهداف الواضحة والطموحات، ومن الصفات البارزة لديهم ( التبلد العاطفي والفكري، اليأس، عدم الثقة بالنفس، قلة الطموح، العزلة) وهذا يعني أنهم قد أخفقوا في تحقيق متطلبات النمو وأن هذا النمو قد توقف عند حدود المرحلة السادسة ( العزلة بدل الألفة) فالعزلة قد حلت مكان الألفة وانخفض لديهم تقدير الذات وسيطر الغموض على هويتهم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50" name=""/>
        <p:cNvGrpSpPr/>
        <p:nvPr/>
      </p:nvGrpSpPr>
      <p:grpSpPr>
        <a:xfrm rot="0">
          <a:off x="0" y="0"/>
          <a:ext cx="0" cy="0"/>
          <a:chOff x="0" y="0"/>
          <a:chExt cx="0" cy="0"/>
        </a:xfrm>
      </p:grpSpPr>
      <p:sp>
        <p:nvSpPr>
          <p:cNvPr id="1048603"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lnSpc>
                <a:spcPct val="90000"/>
              </a:lnSpc>
            </a:pPr>
            <a:r>
              <a:rPr altLang="en-US" b="1" lang="ar-SA">
                <a:ea typeface="Arial" pitchFamily="34" charset="0"/>
              </a:rPr>
              <a:t>النموذج البيولوجي:</a:t>
            </a:r>
            <a:r>
              <a:rPr altLang="en-US" lang="ar-SA">
                <a:ea typeface="Arial" pitchFamily="34" charset="0"/>
              </a:rPr>
              <a:t> حاول بعض الباحثين أن يربط اضطراب ما بعد الصدمة بعمل الدماغ وما يطرأ عليه من تبديلات كيميائية وفيزيولوجية ووظائفية، فالصدمة تؤدي إلى اضطراب في وظيفة الدماغ وبعض أنحاء الجسم، وهذا الاضطراب يظهر على الشكل التالي: </a:t>
            </a:r>
          </a:p>
          <a:p>
            <a:pPr algn="r" eaLnBrk="1" hangingPunct="1" latinLnBrk="1" lvl="1" rtl="1">
              <a:lnSpc>
                <a:spcPct val="90000"/>
              </a:lnSpc>
            </a:pPr>
            <a:r>
              <a:rPr altLang="en-US" lang="ar-SA">
                <a:ea typeface="Arial" pitchFamily="34" charset="0"/>
              </a:rPr>
              <a:t>ارتفاع في نسبة الكاتيكولامين في الدم.</a:t>
            </a:r>
          </a:p>
          <a:p>
            <a:pPr algn="r" eaLnBrk="1" hangingPunct="1" latinLnBrk="1" lvl="0" rtl="1">
              <a:lnSpc>
                <a:spcPct val="90000"/>
              </a:lnSpc>
              <a:buNone/>
            </a:pPr>
            <a:r>
              <a:rPr altLang="en-US" lang="ar-SA">
                <a:ea typeface="Arial" pitchFamily="34" charset="0"/>
              </a:rPr>
              <a:t>	- ارتفاع في نسبة الاسيتيلكولين.</a:t>
            </a:r>
          </a:p>
          <a:p>
            <a:pPr algn="r" eaLnBrk="1" hangingPunct="1" latinLnBrk="1" lvl="0" rtl="1">
              <a:lnSpc>
                <a:spcPct val="90000"/>
              </a:lnSpc>
              <a:buNone/>
            </a:pPr>
            <a:r>
              <a:rPr altLang="en-US" lang="ar-SA">
                <a:ea typeface="Arial" pitchFamily="34" charset="0"/>
              </a:rPr>
              <a:t>	- انخفاض نسبة النورايبنزين.</a:t>
            </a:r>
          </a:p>
          <a:p>
            <a:pPr algn="r" eaLnBrk="1" hangingPunct="1" latinLnBrk="1" lvl="0" rtl="1">
              <a:lnSpc>
                <a:spcPct val="90000"/>
              </a:lnSpc>
              <a:buNone/>
            </a:pPr>
            <a:r>
              <a:rPr altLang="en-US" lang="ar-SA">
                <a:ea typeface="Arial" pitchFamily="34" charset="0"/>
              </a:rPr>
              <a:t>	- انخفاض نسبة السيرتونين والدوبامين في الدماغ.</a:t>
            </a:r>
          </a:p>
          <a:p>
            <a:pPr algn="r" eaLnBrk="1" hangingPunct="1" latinLnBrk="1" lvl="1" rtl="1">
              <a:lnSpc>
                <a:spcPct val="90000"/>
              </a:lnSpc>
            </a:pPr>
            <a:endParaRPr altLang="en-US"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51" name=""/>
        <p:cNvGrpSpPr/>
        <p:nvPr/>
      </p:nvGrpSpPr>
      <p:grpSpPr>
        <a:xfrm rot="0">
          <a:off x="0" y="0"/>
          <a:ext cx="0" cy="0"/>
          <a:chOff x="0" y="0"/>
          <a:chExt cx="0" cy="0"/>
        </a:xfrm>
      </p:grpSpPr>
      <p:sp>
        <p:nvSpPr>
          <p:cNvPr id="1048604"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إن مصير اضطراب ما بعد الصدمة يتوقف على نشاط الإفرازات المذكورة وكذلك على المواد المخدرة التي يفرزها الدماغ، ويبدو أن الدماغ يقوم بهذه الوظيفة عندما يتعرض الشخص للصدمة وبعد أن تمر الصدمة تحدث حالة شبيهة بالانسحاب والذي نلاحظه في عوارض الانقطاع الفجائي لمتعاطي المخدرات </a:t>
            </a: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52" name=""/>
        <p:cNvGrpSpPr/>
        <p:nvPr/>
      </p:nvGrpSpPr>
      <p:grpSpPr>
        <a:xfrm rot="0">
          <a:off x="0" y="0"/>
          <a:ext cx="0" cy="0"/>
          <a:chOff x="0" y="0"/>
          <a:chExt cx="0" cy="0"/>
        </a:xfrm>
      </p:grpSpPr>
      <p:sp>
        <p:nvSpPr>
          <p:cNvPr id="1048605" name=""/>
          <p:cNvSpPr/>
          <p:nvPr>
            <p:ph type="ctrTitle" sz="full" idx="4294967295"/>
          </p:nvPr>
        </p:nvSpPr>
        <p:spPr>
          <a:xfrm rot="0">
            <a:off x="0" y="2130425"/>
            <a:ext cx="7772400" cy="1470025"/>
          </a:xfrm>
          <a:prstGeom prst="rect"/>
          <a:noFill/>
          <a:ln>
            <a:noFill/>
          </a:ln>
        </p:spPr>
        <p:txBody>
          <a:bodyPr anchor="ctr" bIns="45720" lIns="91440" rIns="91440" tIns="45720" vert="horz"/>
          <a:lstStyle>
            <a:lvl1pPr algn="ctr">
              <a:defRPr sz="4400"/>
            </a:lvl1pPr>
          </a:lstStyle>
          <a:p>
            <a:pPr eaLnBrk="1" hangingPunct="1" latinLnBrk="1" lvl="0"/>
            <a:r>
              <a:rPr altLang="en-US" b="1" lang="ar-SA">
                <a:ea typeface="Times New Roman" pitchFamily="18" charset="0"/>
              </a:rPr>
              <a:t>أعراض إضطراب ما بعد الصدمة </a:t>
            </a:r>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53" name=""/>
        <p:cNvGrpSpPr/>
        <p:nvPr/>
      </p:nvGrpSpPr>
      <p:grpSpPr>
        <a:xfrm rot="0">
          <a:off x="0" y="0"/>
          <a:ext cx="0" cy="0"/>
          <a:chOff x="0" y="0"/>
          <a:chExt cx="0" cy="0"/>
        </a:xfrm>
      </p:grpSpPr>
      <p:sp>
        <p:nvSpPr>
          <p:cNvPr id="1048606"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 إن السمة المرضية (</a:t>
            </a:r>
            <a:r>
              <a:rPr altLang="en-US" lang="en-US"/>
              <a:t>Psychopathology</a:t>
            </a:r>
            <a:r>
              <a:rPr altLang="en-US" lang="ar-SA">
                <a:ea typeface="Arial" pitchFamily="34" charset="0"/>
              </a:rPr>
              <a:t>) الأساسية في هذا الاضطراب هي"الذاكرة الصدمية" (</a:t>
            </a:r>
            <a:r>
              <a:rPr altLang="en-US" lang="en-US"/>
              <a:t>Traumatic Memory</a:t>
            </a:r>
            <a:r>
              <a:rPr altLang="en-US" lang="ar-SA">
                <a:ea typeface="Arial" pitchFamily="34" charset="0"/>
              </a:rPr>
              <a:t>) وهذا ينعكس في أعراض نفسية محددة وردت في الدليل التشخيصي والإحصائي الرابع للأمراض النفسية (</a:t>
            </a:r>
            <a:r>
              <a:rPr altLang="en-US" lang="en-US"/>
              <a:t>DSM IV</a:t>
            </a:r>
            <a:r>
              <a:rPr altLang="en-US" lang="ar-SA">
                <a:ea typeface="Arial" pitchFamily="34" charset="0"/>
              </a:rPr>
              <a:t> 1994) كما يأتي: </a:t>
            </a: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54" name=""/>
        <p:cNvGrpSpPr/>
        <p:nvPr/>
      </p:nvGrpSpPr>
      <p:grpSpPr>
        <a:xfrm rot="0">
          <a:off x="0" y="0"/>
          <a:ext cx="0" cy="0"/>
          <a:chOff x="0" y="0"/>
          <a:chExt cx="0" cy="0"/>
        </a:xfrm>
      </p:grpSpPr>
      <p:sp>
        <p:nvSpPr>
          <p:cNvPr id="1048607"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buNone/>
            </a:pPr>
            <a:r>
              <a:rPr altLang="en-US" b="1" lang="ar-SA">
                <a:ea typeface="Arial" pitchFamily="34" charset="0"/>
              </a:rPr>
              <a:t>أ. أن يتعرض الشخص لحادث صدمي (أذوي) وحدث التالي:</a:t>
            </a:r>
          </a:p>
          <a:p>
            <a:pPr algn="r" eaLnBrk="1" hangingPunct="1" latinLnBrk="1" lvl="1" rtl="1"/>
            <a:r>
              <a:rPr altLang="en-US" lang="ar-SA">
                <a:ea typeface="Arial" pitchFamily="34" charset="0"/>
              </a:rPr>
              <a:t>مر الشخص بخبرة أو شاهد أو واجه حدثاً أو أحداثاً تضمنت موتاً حقيقياً أو تهديداً بالموت أو إصابة بالغة أو تهديداً شديداً لسلامة الشخص أو الآخرين.</a:t>
            </a:r>
          </a:p>
          <a:p>
            <a:pPr algn="r" eaLnBrk="1" hangingPunct="1" latinLnBrk="1" lvl="1" rtl="1"/>
            <a:r>
              <a:rPr altLang="en-US" lang="ar-SA">
                <a:ea typeface="Arial" pitchFamily="34" charset="0"/>
              </a:rPr>
              <a:t>تتضمن استجابة الشخص خوفاً شديداً وإحساساً بالعجز والرعب، وفي الأطفال يظهر هذا في صورة سلوك مضطرب أو هجاجة.</a:t>
            </a:r>
          </a:p>
          <a:p>
            <a:pPr eaLnBrk="1" hangingPunct="1" latinLnBrk="1" lvl="0"/>
            <a:endParaRPr altLang="en-US"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55" name=""/>
        <p:cNvGrpSpPr/>
        <p:nvPr/>
      </p:nvGrpSpPr>
      <p:grpSpPr>
        <a:xfrm rot="0">
          <a:off x="0" y="0"/>
          <a:ext cx="0" cy="0"/>
          <a:chOff x="0" y="0"/>
          <a:chExt cx="0" cy="0"/>
        </a:xfrm>
      </p:grpSpPr>
      <p:sp>
        <p:nvSpPr>
          <p:cNvPr id="1048608"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lnSpc>
                <a:spcPct val="90000"/>
              </a:lnSpc>
              <a:buNone/>
            </a:pPr>
            <a:r>
              <a:rPr altLang="en-US" b="1" sz="2700" lang="ar-SA">
                <a:ea typeface="Arial" pitchFamily="34" charset="0"/>
              </a:rPr>
              <a:t>ب. أن تتم إعادة معايشة الحدث الصدمي بطريقة أو بأخرى من الطرق التالية:</a:t>
            </a:r>
          </a:p>
          <a:p>
            <a:pPr algn="r" eaLnBrk="1" hangingPunct="1" latinLnBrk="1" lvl="0" rtl="1">
              <a:lnSpc>
                <a:spcPct val="90000"/>
              </a:lnSpc>
            </a:pPr>
            <a:r>
              <a:rPr altLang="en-US" sz="2700" lang="ar-SA">
                <a:ea typeface="Arial" pitchFamily="34" charset="0"/>
              </a:rPr>
              <a:t>1- تذكر الحدث بشكل متكرر ومقتحم وضاغط وذلك يتضمن صوراً ذهنية أو أفكاراً أو </a:t>
            </a:r>
            <a:br/>
            <a:r>
              <a:rPr altLang="en-US" sz="2700" lang="ar-SA">
                <a:ea typeface="Arial" pitchFamily="34" charset="0"/>
              </a:rPr>
              <a:t>    مدركات.</a:t>
            </a:r>
          </a:p>
          <a:p>
            <a:pPr algn="r" eaLnBrk="1" hangingPunct="1" latinLnBrk="1" lvl="0" rtl="1">
              <a:lnSpc>
                <a:spcPct val="90000"/>
              </a:lnSpc>
            </a:pPr>
            <a:r>
              <a:rPr altLang="en-US" sz="2700" lang="ar-SA">
                <a:ea typeface="Arial" pitchFamily="34" charset="0"/>
              </a:rPr>
              <a:t>2- استعادة الحدث بشكل متكرّر وضاغط في الأحلام.</a:t>
            </a:r>
          </a:p>
          <a:p>
            <a:pPr algn="r" eaLnBrk="1" hangingPunct="1" latinLnBrk="1" lvl="0" rtl="1">
              <a:lnSpc>
                <a:spcPct val="90000"/>
              </a:lnSpc>
            </a:pPr>
            <a:r>
              <a:rPr altLang="en-US" sz="2700" lang="ar-SA">
                <a:ea typeface="Arial" pitchFamily="34" charset="0"/>
              </a:rPr>
              <a:t>3- التصرف أو الشعور وكأن الحدث الصدمي (الأذوي) عائد.</a:t>
            </a:r>
          </a:p>
          <a:p>
            <a:pPr algn="r" eaLnBrk="1" hangingPunct="1" latinLnBrk="1" lvl="0" rtl="1">
              <a:lnSpc>
                <a:spcPct val="90000"/>
              </a:lnSpc>
            </a:pPr>
            <a:r>
              <a:rPr altLang="en-US" sz="2700" lang="ar-SA">
                <a:ea typeface="Arial" pitchFamily="34" charset="0"/>
              </a:rPr>
              <a:t>4- انضغاط نفسي شديد عند التعرض لمثيرات داخلية أو خارجية ترمز إلى أو تشبه بعض جوانب الحدث الرضحي ( الصدمي ) .</a:t>
            </a:r>
          </a:p>
          <a:p>
            <a:pPr algn="r" eaLnBrk="1" hangingPunct="1" latinLnBrk="1" lvl="0" rtl="1">
              <a:lnSpc>
                <a:spcPct val="90000"/>
              </a:lnSpc>
            </a:pPr>
            <a:r>
              <a:rPr altLang="en-US" sz="2700" lang="ar-SA">
                <a:ea typeface="Arial" pitchFamily="34" charset="0"/>
              </a:rPr>
              <a:t>5- استجابات فسيولوجية تحدث عند التعرض للمثيرات سابقة الذكر.</a:t>
            </a:r>
          </a:p>
          <a:p>
            <a:pPr algn="r" eaLnBrk="1" hangingPunct="1" latinLnBrk="1" lvl="0" rtl="1">
              <a:lnSpc>
                <a:spcPct val="90000"/>
              </a:lnSpc>
            </a:pPr>
            <a:endParaRPr altLang="en-US" sz="27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36" name=""/>
        <p:cNvGrpSpPr/>
        <p:nvPr/>
      </p:nvGrpSpPr>
      <p:grpSpPr>
        <a:xfrm rot="0">
          <a:off x="0" y="0"/>
          <a:ext cx="0" cy="0"/>
          <a:chOff x="0" y="0"/>
          <a:chExt cx="0" cy="0"/>
        </a:xfrm>
      </p:grpSpPr>
      <p:sp>
        <p:nvSpPr>
          <p:cNvPr id="1048585"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إن تعرض الإنسان لخطر مفاجيء أو رؤية مشهد مفزع أو سماع خبر مفجع، يتسبّب في حدوث صدمة نفسية للمتلقي، والصدمة تستخدم عادة للتعبير عن التأثر النفسي الشديد، ويعرّف إجرائياً هذه الحالة المعروفة بـِالصدمة </a:t>
            </a: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56" name=""/>
        <p:cNvGrpSpPr/>
        <p:nvPr/>
      </p:nvGrpSpPr>
      <p:grpSpPr>
        <a:xfrm rot="0">
          <a:off x="0" y="0"/>
          <a:ext cx="0" cy="0"/>
          <a:chOff x="0" y="0"/>
          <a:chExt cx="0" cy="0"/>
        </a:xfrm>
      </p:grpSpPr>
      <p:sp>
        <p:nvSpPr>
          <p:cNvPr id="1048609"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ج) التفادي المستمر لأي مثيرات مرتبطة بالحدث إضافة إلى خدر عام في الاستجابات.</a:t>
            </a:r>
            <a:br/>
            <a:r>
              <a:rPr altLang="en-US" lang="ar-SA">
                <a:ea typeface="Arial" pitchFamily="34" charset="0"/>
              </a:rPr>
              <a:t>د) أعراض زيادة الاستثارة بشكل دائم.</a:t>
            </a:r>
          </a:p>
          <a:p>
            <a:pPr algn="r" eaLnBrk="1" hangingPunct="1" latinLnBrk="1" lvl="0" rtl="1"/>
            <a:r>
              <a:rPr altLang="en-US" lang="ar-SA">
                <a:ea typeface="Arial" pitchFamily="34" charset="0"/>
              </a:rPr>
              <a:t>هـ) الأعراض مستمرة لمدة شهر على الأقل (أمّا إذا كانت أقل من شهر فيطلق عليها اضطراب الكرب الحاد).</a:t>
            </a:r>
          </a:p>
          <a:p>
            <a:pPr algn="r" eaLnBrk="1" hangingPunct="1" latinLnBrk="1" lvl="0" rtl="1"/>
            <a:r>
              <a:rPr altLang="en-US" lang="ar-SA">
                <a:ea typeface="Arial" pitchFamily="34" charset="0"/>
              </a:rPr>
              <a:t>و) يسبب هذا الاضطراب انضغاطاً إكلينيكياً واضحاً أو يؤدي إلى تدهور في الأنشطة الاجتماعية أو الوظيفية أو جوانب أخرى هامة.</a:t>
            </a:r>
          </a:p>
          <a:p>
            <a:pPr eaLnBrk="1" hangingPunct="1" latinLnBrk="1" lvl="0"/>
            <a:endParaRPr altLang="en-US"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57" name=""/>
        <p:cNvGrpSpPr/>
        <p:nvPr/>
      </p:nvGrpSpPr>
      <p:grpSpPr>
        <a:xfrm rot="0">
          <a:off x="0" y="0"/>
          <a:ext cx="0" cy="0"/>
          <a:chOff x="0" y="0"/>
          <a:chExt cx="0" cy="0"/>
        </a:xfrm>
      </p:grpSpPr>
      <p:sp>
        <p:nvSpPr>
          <p:cNvPr id="1048610"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وفي الأطفال ربّما لا نجد عملية استعادة الحدث بالشكل المألوف كالكبار وإنما نجد عملية تمثيل الحدث أثناء اللعب، أو نجد أحلاماً مفزعة لا يستطيع الطفل ذكر محتواها </a:t>
            </a: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38" name=""/>
        <p:cNvGrpSpPr/>
        <p:nvPr/>
      </p:nvGrpSpPr>
      <p:grpSpPr>
        <a:xfrm rot="0">
          <a:off x="0" y="0"/>
          <a:ext cx="0" cy="0"/>
          <a:chOff x="0" y="0"/>
          <a:chExt cx="0" cy="0"/>
        </a:xfrm>
      </p:grpSpPr>
      <p:sp>
        <p:nvSpPr>
          <p:cNvPr id="1048586" name=""/>
          <p:cNvSpPr/>
          <p:nvPr>
            <p:ph type="title" sz="full" idx="0"/>
          </p:nvPr>
        </p:nvSpPr>
        <p:spPr>
          <a:xfrm rot="0">
            <a:off x="457200" y="274637"/>
            <a:ext cx="8229600" cy="1143000"/>
          </a:xfrm>
          <a:prstGeom prst="rect"/>
          <a:noFill/>
          <a:ln>
            <a:noFill/>
          </a:ln>
        </p:spPr>
        <p:txBody>
          <a:bodyPr anchor="ctr" bIns="45720" lIns="91440" rIns="91440" tIns="45720" vert="horz"/>
          <a:lstStyle>
            <a:lvl1pPr algn="ctr" fontAlgn="base" indent="0" latinLnBrk="1" marL="0" rtl="0">
              <a:lnSpc>
                <a:spcPct val="100000"/>
              </a:lnSpc>
              <a:spcBef>
                <a:spcPct val="0"/>
              </a:spcBef>
              <a:spcAft>
                <a:spcPct val="0"/>
              </a:spcAft>
              <a:buFontTx/>
              <a:buNone/>
              <a:defRPr baseline="0" b="0" sz="4400" i="0" u="none">
                <a:solidFill>
                  <a:schemeClr val="dk1"/>
                </a:solidFill>
                <a:latin typeface="Calibri" pitchFamily="34" charset="0"/>
                <a:sym typeface="Arial" pitchFamily="34" charset="0"/>
              </a:defRPr>
            </a:lvl1pPr>
          </a:lstStyle>
          <a:p>
            <a:pPr eaLnBrk="1" hangingPunct="1" latinLnBrk="1" lvl="0"/>
            <a:r>
              <a:rPr altLang="en-US" lang="ar-SA">
                <a:ea typeface="Times New Roman" pitchFamily="18" charset="0"/>
              </a:rPr>
              <a:t>الصدمة </a:t>
            </a:r>
            <a:r>
              <a:rPr altLang="en-US" lang="en-US"/>
              <a:t> trauma</a:t>
            </a:r>
          </a:p>
        </p:txBody>
      </p:sp>
      <p:sp>
        <p:nvSpPr>
          <p:cNvPr id="1048587" name=""/>
          <p:cNvSpPr/>
          <p:nvPr>
            <p:ph sz="full" idx="1"/>
          </p:nvPr>
        </p:nvSpPr>
        <p:spPr>
          <a:xfrm rot="0">
            <a:off x="45720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بأنها حالة من الضغط النفسي تتجاوز قدرة الفرد على التحمل والعودة إلى حالة التوازن الدائم بعدها، وهذا الحادث الصادم يهاجم الفرد ويخترق الجهاز الدفاعي لديه مع إمكانية تمزيق حياته بشدة، وقد ينتج عن هذا الحادث تغيرات في الشخصية، أو مرض عضوي، إذا لم يتم التحكم فيه بسرعة وفاعلية حيث تؤدي الصدمة إلى نشأة الخوف العميق والعجز أو الرعب.</a:t>
            </a:r>
          </a:p>
          <a:p>
            <a:pPr eaLnBrk="1" hangingPunct="1" latinLnBrk="1" lvl="0"/>
            <a:endParaRPr altLang="en-US"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40" name=""/>
        <p:cNvGrpSpPr/>
        <p:nvPr/>
      </p:nvGrpSpPr>
      <p:grpSpPr>
        <a:xfrm rot="0">
          <a:off x="0" y="0"/>
          <a:ext cx="0" cy="0"/>
          <a:chOff x="0" y="0"/>
          <a:chExt cx="0" cy="0"/>
        </a:xfrm>
      </p:grpSpPr>
      <p:sp>
        <p:nvSpPr>
          <p:cNvPr id="1048590" name=""/>
          <p:cNvSpPr/>
          <p:nvPr>
            <p:ph type="title" sz="full" idx="0"/>
          </p:nvPr>
        </p:nvSpPr>
        <p:spPr>
          <a:xfrm rot="0">
            <a:off x="457200" y="274637"/>
            <a:ext cx="8229600" cy="1143000"/>
          </a:xfrm>
          <a:prstGeom prst="rect"/>
          <a:noFill/>
          <a:ln>
            <a:noFill/>
          </a:ln>
        </p:spPr>
        <p:txBody>
          <a:bodyPr anchor="ctr" bIns="45720" lIns="91440" rIns="91440" tIns="45720" vert="horz"/>
          <a:lstStyle>
            <a:lvl1pPr algn="ctr" fontAlgn="base" indent="0" latinLnBrk="1" marL="0" rtl="0">
              <a:lnSpc>
                <a:spcPct val="100000"/>
              </a:lnSpc>
              <a:spcBef>
                <a:spcPct val="0"/>
              </a:spcBef>
              <a:spcAft>
                <a:spcPct val="0"/>
              </a:spcAft>
              <a:buFontTx/>
              <a:buNone/>
              <a:defRPr baseline="0" b="0" sz="4400" i="0" u="none">
                <a:solidFill>
                  <a:schemeClr val="dk1"/>
                </a:solidFill>
                <a:latin typeface="Calibri" pitchFamily="34" charset="0"/>
                <a:sym typeface="Arial" pitchFamily="34" charset="0"/>
              </a:defRPr>
            </a:lvl1pPr>
          </a:lstStyle>
          <a:p>
            <a:pPr eaLnBrk="1" hangingPunct="1" latinLnBrk="1" lvl="0"/>
            <a:r>
              <a:rPr altLang="en-US" lang="ar-SA">
                <a:ea typeface="Times New Roman" pitchFamily="18" charset="0"/>
              </a:rPr>
              <a:t>اضطراب ما بعد الصدمة</a:t>
            </a:r>
            <a:r>
              <a:rPr altLang="en-US" lang="en-US"/>
              <a:t> PTSD</a:t>
            </a:r>
          </a:p>
        </p:txBody>
      </p:sp>
      <p:sp>
        <p:nvSpPr>
          <p:cNvPr id="1048591" name=""/>
          <p:cNvSpPr/>
          <p:nvPr>
            <p:ph sz="full" idx="1"/>
          </p:nvPr>
        </p:nvSpPr>
        <p:spPr>
          <a:xfrm rot="0">
            <a:off x="45720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lang="ar-SA">
                <a:ea typeface="Arial" pitchFamily="34" charset="0"/>
              </a:rPr>
              <a:t>هو رد فعل شديد على الحادث الصادم ويتميز رد الفعل هذا بثلاثة أصناف كبرى من الأعراض:هي</a:t>
            </a:r>
          </a:p>
          <a:p>
            <a:pPr algn="r" eaLnBrk="1" hangingPunct="1" latinLnBrk="1" lvl="1" rtl="1"/>
            <a:r>
              <a:rPr altLang="en-US" lang="ar-SA">
                <a:ea typeface="Arial" pitchFamily="34" charset="0"/>
              </a:rPr>
              <a:t>إحياء التجربة: أي الشعور بأن الصدمة يتكرر حدوثها المرة تلو الأخرى، وتكون مصحوبة بكوابيس متكررة وذكريات مزعجة تتعلق بالصدمة.</a:t>
            </a:r>
          </a:p>
          <a:p>
            <a:pPr algn="r" eaLnBrk="1" hangingPunct="1" latinLnBrk="1" lvl="1" rtl="1"/>
            <a:r>
              <a:rPr altLang="en-US" lang="ar-SA">
                <a:ea typeface="Arial" pitchFamily="34" charset="0"/>
              </a:rPr>
              <a:t>التحاشي: حافز قوي لتجنب كل ما يتعلق بالتجربة الصادمة .</a:t>
            </a:r>
          </a:p>
          <a:p>
            <a:pPr algn="r" eaLnBrk="1" hangingPunct="1" latinLnBrk="1" lvl="1" rtl="1"/>
            <a:r>
              <a:rPr altLang="en-US" lang="ar-SA">
                <a:ea typeface="Arial" pitchFamily="34" charset="0"/>
              </a:rPr>
              <a:t>إثارة مفرطة: إحساس مستمر بالتأهب والعصبية وصعوبة التركيز، ويسبّب هذا الوضع عادة اضطرابات أثناء النوم وصعوبة في الخلود إلى النوم.</a:t>
            </a:r>
          </a:p>
          <a:p>
            <a:pPr algn="r" eaLnBrk="1" hangingPunct="1" latinLnBrk="1" lvl="1" rtl="1"/>
            <a:endParaRPr altLang="en-US"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41" name=""/>
        <p:cNvGrpSpPr/>
        <p:nvPr/>
      </p:nvGrpSpPr>
      <p:grpSpPr>
        <a:xfrm rot="0">
          <a:off x="0" y="0"/>
          <a:ext cx="0" cy="0"/>
          <a:chOff x="0" y="0"/>
          <a:chExt cx="0" cy="0"/>
        </a:xfrm>
      </p:grpSpPr>
      <p:sp>
        <p:nvSpPr>
          <p:cNvPr id="1048592" name=""/>
          <p:cNvSpPr/>
          <p:nvPr>
            <p:ph type="title" sz="full" idx="0"/>
          </p:nvPr>
        </p:nvSpPr>
        <p:spPr>
          <a:xfrm rot="0">
            <a:off x="457200" y="274637"/>
            <a:ext cx="8229600" cy="1143000"/>
          </a:xfrm>
          <a:prstGeom prst="rect"/>
          <a:noFill/>
          <a:ln>
            <a:noFill/>
          </a:ln>
        </p:spPr>
        <p:txBody>
          <a:bodyPr anchor="ctr" bIns="45720" lIns="91440" rIns="91440" tIns="45720" vert="horz"/>
          <a:lstStyle>
            <a:lvl1pPr algn="ctr" fontAlgn="base" indent="0" latinLnBrk="1" marL="0" rtl="0">
              <a:lnSpc>
                <a:spcPct val="100000"/>
              </a:lnSpc>
              <a:spcBef>
                <a:spcPct val="0"/>
              </a:spcBef>
              <a:spcAft>
                <a:spcPct val="0"/>
              </a:spcAft>
              <a:buFontTx/>
              <a:buNone/>
              <a:defRPr baseline="0" b="0" sz="4400" i="0" u="none">
                <a:solidFill>
                  <a:schemeClr val="dk1"/>
                </a:solidFill>
                <a:latin typeface="Calibri" pitchFamily="34" charset="0"/>
                <a:sym typeface="Arial" pitchFamily="34" charset="0"/>
              </a:defRPr>
            </a:lvl1pPr>
          </a:lstStyle>
          <a:p>
            <a:pPr eaLnBrk="1" hangingPunct="1" latinLnBrk="1" lvl="0"/>
            <a:r>
              <a:rPr altLang="en-US" b="1" sz="4000" lang="ar-SA">
                <a:ea typeface="Times New Roman" pitchFamily="18" charset="0"/>
              </a:rPr>
              <a:t>كيف يتشكل اضطراب ما بعد الصدمة ؟</a:t>
            </a:r>
            <a:br/>
            <a:endParaRPr altLang="en-US" sz="4000" lang="en-US"/>
          </a:p>
        </p:txBody>
      </p:sp>
      <p:sp>
        <p:nvSpPr>
          <p:cNvPr id="1048593" name=""/>
          <p:cNvSpPr/>
          <p:nvPr>
            <p:ph sz="full" idx="1"/>
          </p:nvPr>
        </p:nvSpPr>
        <p:spPr>
          <a:xfrm rot="0">
            <a:off x="45720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b="1" lang="ar-SA">
                <a:ea typeface="Arial" pitchFamily="34" charset="0"/>
              </a:rPr>
              <a:t>معالجة الانباءات ( المنبهات ):</a:t>
            </a:r>
            <a:r>
              <a:rPr altLang="en-US" lang="ar-SA">
                <a:ea typeface="Arial" pitchFamily="34" charset="0"/>
              </a:rPr>
              <a:t> حيث إن الانباءات تغزونا من كل جانب، قسم منها يستوعبه الدماغ وتتم معالجته ( ترميز، حل ترميز ، السلوك) بينما لا تتم معالجة القسم الآخر بشكل صحيح؛ لأن الانباءات تكون ناقصة أو فوق طاقة الجهاز العصبي. وفي هذه الحالة تبقى الانباءات (المنبهات) الصادمة ناشطة وبشكلها الخام وهي تستمر في ضغطها المؤلم على الشخص الذي يحاول عبثاً أن يبعدها عن عتبة الوعي حتى يشعر بالراحة والأمان</a:t>
            </a:r>
            <a:r>
              <a:rPr altLang="en-US" lang="ar-SA" u="sng">
                <a:ea typeface="Arial" pitchFamily="34" charset="0"/>
              </a:rPr>
              <a:t> </a:t>
            </a: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42" name=""/>
        <p:cNvGrpSpPr/>
        <p:nvPr/>
      </p:nvGrpSpPr>
      <p:grpSpPr>
        <a:xfrm rot="0">
          <a:off x="0" y="0"/>
          <a:ext cx="0" cy="0"/>
          <a:chOff x="0" y="0"/>
          <a:chExt cx="0" cy="0"/>
        </a:xfrm>
      </p:grpSpPr>
      <p:sp>
        <p:nvSpPr>
          <p:cNvPr id="1048594"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b="1" lang="ar-SA">
                <a:ea typeface="Arial" pitchFamily="34" charset="0"/>
              </a:rPr>
              <a:t>النموذج السيكولوجي: </a:t>
            </a:r>
            <a:r>
              <a:rPr altLang="en-US" lang="ar-SA">
                <a:ea typeface="Arial" pitchFamily="34" charset="0"/>
              </a:rPr>
              <a:t>فكرته وضع نموذج نفسي واجتماعي لتفسير اضطراب ما بعد الصدمة حيث إن مصير الصدمة يتوقف من جهة على حدتها وطبيعتها، ومن جهة أخرى على شخصية الفرد المصدوم ودور البيئة، إذ كلما كانت العوامل النفسية والبيئية ملائمة؛ كلما كان الفرد المصدوم قادراً على تخطي آثار الصدمة واستعادة التكيف إلى حد معقول</a:t>
            </a: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43" name=""/>
        <p:cNvGrpSpPr/>
        <p:nvPr/>
      </p:nvGrpSpPr>
      <p:grpSpPr>
        <a:xfrm rot="0">
          <a:off x="0" y="0"/>
          <a:ext cx="0" cy="0"/>
          <a:chOff x="0" y="0"/>
          <a:chExt cx="0" cy="0"/>
        </a:xfrm>
      </p:grpSpPr>
      <p:sp>
        <p:nvSpPr>
          <p:cNvPr id="1048595"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b="1" lang="ar-SA">
                <a:ea typeface="Arial" pitchFamily="34" charset="0"/>
              </a:rPr>
              <a:t>نظرية التعلم والتشريط:</a:t>
            </a:r>
            <a:r>
              <a:rPr altLang="en-US" lang="ar-SA">
                <a:ea typeface="Arial" pitchFamily="34" charset="0"/>
              </a:rPr>
              <a:t> هناك نوعان من التعلم القائم على الإشراط، وهما:</a:t>
            </a:r>
          </a:p>
          <a:p>
            <a:pPr algn="r" eaLnBrk="1" hangingPunct="1" latinLnBrk="1" lvl="1" rtl="1"/>
            <a:r>
              <a:rPr altLang="en-US" lang="ar-SA">
                <a:ea typeface="Arial" pitchFamily="34" charset="0"/>
              </a:rPr>
              <a:t>التشريط الكلاسيكي: الذي يدرس ردّات فعل الجسم أو الكائن إزاء ضغوط البيئة (المنبهات) وفيه يكون الفرد خاضعاً لتلك الضغوط، وليس له الخيار في تبديلها( إيفان بافلوف).</a:t>
            </a:r>
          </a:p>
          <a:p>
            <a:pPr algn="r" eaLnBrk="1" hangingPunct="1" latinLnBrk="1" lvl="1" rtl="1"/>
            <a:r>
              <a:rPr altLang="en-US" lang="ar-SA">
                <a:ea typeface="Arial" pitchFamily="34" charset="0"/>
              </a:rPr>
              <a:t>التشريط الفاعل ( سكنر ) : حيث يكون الشخص قادراً على التحرّك والرد على منبهات البيئة بالشكل الذي يراه مناسباً.</a:t>
            </a:r>
          </a:p>
          <a:p>
            <a:pPr algn="r" eaLnBrk="1" hangingPunct="1" latinLnBrk="1" lvl="1" rtl="1"/>
            <a:endParaRPr altLang="en-US" lang="ar-SA">
              <a:ea typeface="Arial" pitchFamily="34" charset="0"/>
            </a:endParaRPr>
          </a:p>
          <a:p>
            <a:pPr algn="r" eaLnBrk="1" hangingPunct="1" latinLnBrk="1" lvl="1" rtl="1"/>
            <a:endParaRPr altLang="en-US"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44" name=""/>
        <p:cNvGrpSpPr/>
        <p:nvPr/>
      </p:nvGrpSpPr>
      <p:grpSpPr>
        <a:xfrm rot="0">
          <a:off x="0" y="0"/>
          <a:ext cx="0" cy="0"/>
          <a:chOff x="0" y="0"/>
          <a:chExt cx="0" cy="0"/>
        </a:xfrm>
      </p:grpSpPr>
      <p:sp>
        <p:nvSpPr>
          <p:cNvPr id="1048596" name=""/>
          <p:cNvSpPr/>
          <p:nvPr>
            <p:ph type="title" sz="full" idx="0"/>
          </p:nvPr>
        </p:nvSpPr>
        <p:spPr>
          <a:xfrm rot="0">
            <a:off x="457200" y="274637"/>
            <a:ext cx="8229600" cy="1143000"/>
          </a:xfrm>
          <a:prstGeom prst="rect"/>
          <a:noFill/>
          <a:ln>
            <a:noFill/>
          </a:ln>
        </p:spPr>
        <p:txBody>
          <a:bodyPr anchor="ctr" bIns="45720" lIns="91440" rIns="91440" tIns="45720" vert="horz"/>
          <a:lstStyle>
            <a:lvl1pPr algn="ctr" fontAlgn="base" indent="0" latinLnBrk="1" marL="0" rtl="0">
              <a:lnSpc>
                <a:spcPct val="100000"/>
              </a:lnSpc>
              <a:spcBef>
                <a:spcPct val="0"/>
              </a:spcBef>
              <a:spcAft>
                <a:spcPct val="0"/>
              </a:spcAft>
              <a:buFontTx/>
              <a:buNone/>
              <a:defRPr baseline="0" b="0" sz="4400" i="0" u="none">
                <a:solidFill>
                  <a:schemeClr val="dk1"/>
                </a:solidFill>
                <a:latin typeface="Calibri" pitchFamily="34" charset="0"/>
                <a:sym typeface="Arial" pitchFamily="34" charset="0"/>
              </a:defRPr>
            </a:lvl1pPr>
          </a:lstStyle>
          <a:p>
            <a:pPr eaLnBrk="1" hangingPunct="1" latinLnBrk="1" lvl="0"/>
            <a:endParaRPr altLang="en-US" lang="ar-SA">
              <a:ea typeface="Times New Roman" pitchFamily="18" charset="0"/>
            </a:endParaRPr>
          </a:p>
        </p:txBody>
      </p:sp>
      <p:sp>
        <p:nvSpPr>
          <p:cNvPr id="1048597" name=""/>
          <p:cNvSpPr/>
          <p:nvPr>
            <p:ph sz="full" idx="1"/>
          </p:nvPr>
        </p:nvSpPr>
        <p:spPr>
          <a:xfrm rot="0">
            <a:off x="45720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1" rtl="1"/>
            <a:r>
              <a:rPr altLang="en-US" lang="ar-SA">
                <a:ea typeface="Arial" pitchFamily="34" charset="0"/>
              </a:rPr>
              <a:t>وكلما كان الرد صحيحاً؛ يكون التعزيز ( مكافأة ) حافزاً لاستمرار العمل والعكس  بالعكس، فالشخص المصدوم ( حرب، تعذيب،) يحاول أن يهرب من المنبهات التي تذكره بالصدمة (التجنب) وهذه المنبهات قد أصبحت مؤلمة للشخص؛ لأنها  اقترنت بعمليات التعذيب أو تزامنت معها. و من هنا يبدو أن الماضي المؤلم  (التجربة الصادمة) يستمر عبر الحاضر والمستقبل، وكأن الصدمة تطغى على كل شيء بحيث لا يعود التفكير المنطقي يعمل  بشكل سليم.</a:t>
            </a: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45" name=""/>
        <p:cNvGrpSpPr/>
        <p:nvPr/>
      </p:nvGrpSpPr>
      <p:grpSpPr>
        <a:xfrm rot="0">
          <a:off x="0" y="0"/>
          <a:ext cx="0" cy="0"/>
          <a:chOff x="0" y="0"/>
          <a:chExt cx="0" cy="0"/>
        </a:xfrm>
      </p:grpSpPr>
      <p:sp>
        <p:nvSpPr>
          <p:cNvPr id="1048598" name=""/>
          <p:cNvSpPr/>
          <p:nvPr>
            <p:ph sz="full" idx="4294967295"/>
          </p:nvPr>
        </p:nvSpPr>
        <p:spPr>
          <a:xfrm rot="0">
            <a:off x="0" y="1600200"/>
            <a:ext cx="8229600" cy="4525962"/>
          </a:xfrm>
          <a:prstGeom prst="rect"/>
          <a:noFill/>
          <a:ln>
            <a:noFill/>
          </a:ln>
        </p:spPr>
        <p:txBody>
          <a:bodyPr anchor="t" bIns="45720" lIns="91440" rIns="91440" tIns="45720" vert="horz"/>
          <a:lstStyle>
            <a:lvl1pPr algn="l" fontAlgn="base" indent="-342900" latinLnBrk="1" marL="342900" rtl="0">
              <a:lnSpc>
                <a:spcPct val="100000"/>
              </a:lnSpc>
              <a:spcBef>
                <a:spcPct val="20000"/>
              </a:spcBef>
              <a:spcAft>
                <a:spcPct val="0"/>
              </a:spcAft>
              <a:buSzPct val="100000"/>
              <a:buFont typeface="Arial" pitchFamily="34" charset="0"/>
              <a:buChar char="•"/>
              <a:defRPr baseline="0" b="0" sz="3200" i="0" u="none">
                <a:solidFill>
                  <a:schemeClr val="dk1"/>
                </a:solidFill>
                <a:latin typeface="Calibri" pitchFamily="34" charset="0"/>
                <a:sym typeface="Arial" pitchFamily="34" charset="0"/>
              </a:defRPr>
            </a:lvl1pPr>
            <a:lvl2pPr algn="l" fontAlgn="base" indent="-285750" latinLnBrk="1" marL="742950" rtl="0">
              <a:lnSpc>
                <a:spcPct val="100000"/>
              </a:lnSpc>
              <a:spcBef>
                <a:spcPct val="20000"/>
              </a:spcBef>
              <a:spcAft>
                <a:spcPct val="0"/>
              </a:spcAft>
              <a:buSzPct val="100000"/>
              <a:buFont typeface="Arial" pitchFamily="34" charset="0"/>
              <a:buChar char="–"/>
              <a:defRPr baseline="0" b="0" sz="2800" i="0" u="none">
                <a:solidFill>
                  <a:schemeClr val="dk1"/>
                </a:solidFill>
                <a:latin typeface="Calibri" pitchFamily="34" charset="0"/>
                <a:sym typeface="Arial" pitchFamily="34" charset="0"/>
              </a:defRPr>
            </a:lvl2pPr>
            <a:lvl3pPr algn="l" fontAlgn="base" indent="-228600" latinLnBrk="1" marL="1143000" rtl="0">
              <a:lnSpc>
                <a:spcPct val="100000"/>
              </a:lnSpc>
              <a:spcBef>
                <a:spcPct val="20000"/>
              </a:spcBef>
              <a:spcAft>
                <a:spcPct val="0"/>
              </a:spcAft>
              <a:buSzPct val="100000"/>
              <a:buFont typeface="Arial" pitchFamily="34" charset="0"/>
              <a:buChar char="•"/>
              <a:defRPr baseline="0" b="0" sz="2400" i="0" u="none">
                <a:solidFill>
                  <a:schemeClr val="dk1"/>
                </a:solidFill>
                <a:latin typeface="Calibri" pitchFamily="34" charset="0"/>
                <a:sym typeface="Arial" pitchFamily="34" charset="0"/>
              </a:defRPr>
            </a:lvl3pPr>
            <a:lvl4pPr algn="l" fontAlgn="base" indent="-228600" latinLnBrk="1" marL="16002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4pPr>
            <a:lvl5pPr algn="l" fontAlgn="base" indent="-228600" latinLnBrk="1" marL="2057400" rtl="0">
              <a:lnSpc>
                <a:spcPct val="100000"/>
              </a:lnSpc>
              <a:spcBef>
                <a:spcPct val="20000"/>
              </a:spcBef>
              <a:spcAft>
                <a:spcPct val="0"/>
              </a:spcAft>
              <a:buSzPct val="100000"/>
              <a:buFont typeface="Arial" pitchFamily="34" charset="0"/>
              <a:buChar char="»"/>
              <a:defRPr baseline="0" b="0" sz="2000" i="0" u="none">
                <a:solidFill>
                  <a:schemeClr val="dk1"/>
                </a:solidFill>
                <a:latin typeface="Calibri" pitchFamily="34" charset="0"/>
                <a:sym typeface="Arial" pitchFamily="34" charset="0"/>
              </a:defRPr>
            </a:lvl5pPr>
          </a:lstStyle>
          <a:p>
            <a:pPr algn="r" eaLnBrk="1" hangingPunct="1" latinLnBrk="1" lvl="0" rtl="1"/>
            <a:r>
              <a:rPr altLang="en-US" b="1" lang="ar-SA">
                <a:ea typeface="Arial" pitchFamily="34" charset="0"/>
              </a:rPr>
              <a:t>النموذج المعرفي:</a:t>
            </a:r>
            <a:r>
              <a:rPr altLang="en-US" lang="ar-SA">
                <a:ea typeface="Arial" pitchFamily="34" charset="0"/>
              </a:rPr>
              <a:t> يرمي النموذج المعرفي إلى إدراك معنى الحدث عند الفرد وكيف تظهر لديه المعاناة، ويبدو أن هذا الأمر يتوقف إلى نظرة الفرد إلى ذاته والعالم، فالصدمة تؤدي إلى زعزعة البيانات الشخصية، فنظرة الشخص إلى الواقع وتكيفه معه يرميان إلى تحقيق الأهداف التالية: </a:t>
            </a:r>
          </a:p>
          <a:p>
            <a:pPr algn="r" eaLnBrk="1" hangingPunct="1" latinLnBrk="1" lvl="1" rtl="1"/>
            <a:r>
              <a:rPr altLang="en-US" lang="ar-SA">
                <a:ea typeface="Arial" pitchFamily="34" charset="0"/>
              </a:rPr>
              <a:t>الحفاظ على التوازن القائم بين كفتي اللذّة والألم.</a:t>
            </a:r>
          </a:p>
          <a:p>
            <a:pPr algn="r" eaLnBrk="1" hangingPunct="1" latinLnBrk="1" lvl="0" rtl="1">
              <a:buNone/>
            </a:pPr>
            <a:r>
              <a:rPr altLang="en-US" lang="ar-SA">
                <a:ea typeface="Arial" pitchFamily="34" charset="0"/>
              </a:rPr>
              <a:t>	- الحفاظ على اعتبار الذات بشكل مقبول.</a:t>
            </a:r>
          </a:p>
          <a:p>
            <a:pPr algn="r" eaLnBrk="1" hangingPunct="1" latinLnBrk="1" lvl="0" rtl="1">
              <a:buNone/>
            </a:pPr>
            <a:r>
              <a:rPr altLang="en-US" lang="ar-SA">
                <a:ea typeface="Arial" pitchFamily="34" charset="0"/>
              </a:rPr>
              <a:t>	-  الرغبة في الاتصال والكلام مع الآخرين.</a:t>
            </a:r>
          </a:p>
          <a:p>
            <a:pPr algn="r" eaLnBrk="1" hangingPunct="1" latinLnBrk="1" lvl="1" rtl="1"/>
            <a:endParaRPr altLang="en-US" lang="en-US"/>
          </a:p>
        </p:txBody>
      </p:sp>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إضطراب ما بعد الصدمة</dc:title>
  <dc:creator>admin</dc:creator>
  <cp:lastModifiedBy>TOSHIBA</cp:lastModifiedBy>
  <dcterms:created xsi:type="dcterms:W3CDTF">٢٠١١-١٠-٢٣T٠٤:٣٦:٢٧Z</dcterms:created>
  <dcterms:modified xsi:type="dcterms:W3CDTF">٢٠١٩-١١-٠١T٢٣:١٨:٣٥Z</dcterms:modified>
</cp:coreProperties>
</file>